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29"/>
  </p:notesMasterIdLst>
  <p:handoutMasterIdLst>
    <p:handoutMasterId r:id="rId30"/>
  </p:handoutMasterIdLst>
  <p:sldIdLst>
    <p:sldId id="256" r:id="rId5"/>
    <p:sldId id="386" r:id="rId6"/>
    <p:sldId id="295" r:id="rId7"/>
    <p:sldId id="300" r:id="rId8"/>
    <p:sldId id="910" r:id="rId9"/>
    <p:sldId id="390" r:id="rId10"/>
    <p:sldId id="323" r:id="rId11"/>
    <p:sldId id="351" r:id="rId12"/>
    <p:sldId id="532" r:id="rId13"/>
    <p:sldId id="337" r:id="rId14"/>
    <p:sldId id="347" r:id="rId15"/>
    <p:sldId id="369" r:id="rId16"/>
    <p:sldId id="695" r:id="rId17"/>
    <p:sldId id="403" r:id="rId18"/>
    <p:sldId id="343" r:id="rId19"/>
    <p:sldId id="370" r:id="rId20"/>
    <p:sldId id="385" r:id="rId21"/>
    <p:sldId id="378" r:id="rId22"/>
    <p:sldId id="373" r:id="rId23"/>
    <p:sldId id="374" r:id="rId24"/>
    <p:sldId id="375" r:id="rId25"/>
    <p:sldId id="366" r:id="rId26"/>
    <p:sldId id="405" r:id="rId27"/>
    <p:sldId id="1180" r:id="rId28"/>
  </p:sldIdLst>
  <p:sldSz cx="9144000" cy="5143500" type="screen16x9"/>
  <p:notesSz cx="9929813" cy="678497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7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E26"/>
    <a:srgbClr val="FF3333"/>
    <a:srgbClr val="FDAA31"/>
    <a:srgbClr val="F2C400"/>
    <a:srgbClr val="FFDD4F"/>
    <a:srgbClr val="FFD629"/>
    <a:srgbClr val="FFCC00"/>
    <a:srgbClr val="000000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A53DE-3D92-4315-8933-821FB508ADA6}" v="1" dt="2019-11-26T11:06:40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644"/>
  </p:normalViewPr>
  <p:slideViewPr>
    <p:cSldViewPr snapToGrid="0">
      <p:cViewPr varScale="1">
        <p:scale>
          <a:sx n="77" d="100"/>
          <a:sy n="77" d="100"/>
        </p:scale>
        <p:origin x="47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37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1D655-27BC-4D6B-AA9D-3099AC7B20D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FA1B1C0-06E2-4021-9C9D-061A1BF15380}">
      <dgm:prSet phldrT="[Tekst]" phldr="1"/>
      <dgm:spPr>
        <a:gradFill rotWithShape="0">
          <a:gsLst>
            <a:gs pos="100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 dirty="0"/>
        </a:p>
      </dgm:t>
    </dgm:pt>
    <dgm:pt modelId="{C440D743-DFED-4926-9304-6EF4FD218B8A}" type="parTrans" cxnId="{4F19E1F3-F3E0-40F8-9F6F-5B3CC31A7FC1}">
      <dgm:prSet/>
      <dgm:spPr/>
      <dgm:t>
        <a:bodyPr/>
        <a:lstStyle/>
        <a:p>
          <a:endParaRPr lang="nl-NL"/>
        </a:p>
      </dgm:t>
    </dgm:pt>
    <dgm:pt modelId="{5878E528-9F2E-4349-AF92-566305B80601}" type="sibTrans" cxnId="{4F19E1F3-F3E0-40F8-9F6F-5B3CC31A7FC1}">
      <dgm:prSet/>
      <dgm:spPr/>
      <dgm:t>
        <a:bodyPr/>
        <a:lstStyle/>
        <a:p>
          <a:endParaRPr lang="nl-NL"/>
        </a:p>
      </dgm:t>
    </dgm:pt>
    <dgm:pt modelId="{00E97F1B-F1D4-4171-B5B4-C6078DB02813}" type="asst">
      <dgm:prSet phldrT="[Tekst]" phldr="1"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70F0689C-B71F-4542-AD64-9341BD1DC391}" type="parTrans" cxnId="{7394855F-1041-402A-9925-B397FEF23283}">
      <dgm:prSet/>
      <dgm:spPr/>
      <dgm:t>
        <a:bodyPr/>
        <a:lstStyle/>
        <a:p>
          <a:endParaRPr lang="nl-NL"/>
        </a:p>
      </dgm:t>
    </dgm:pt>
    <dgm:pt modelId="{1EA2080B-4C12-4DC5-97B7-D54E39F4F8F0}" type="sibTrans" cxnId="{7394855F-1041-402A-9925-B397FEF23283}">
      <dgm:prSet/>
      <dgm:spPr/>
      <dgm:t>
        <a:bodyPr/>
        <a:lstStyle/>
        <a:p>
          <a:endParaRPr lang="nl-NL"/>
        </a:p>
      </dgm:t>
    </dgm:pt>
    <dgm:pt modelId="{54CB83DF-8869-4BFA-ADA0-2439FE24625E}">
      <dgm:prSet phldrT="[Tekst]" phldr="1"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7886717C-8ECC-4A89-A6BA-73EE58255A2D}" type="parTrans" cxnId="{05423D20-C6A5-4660-9BF1-8ADB059DC07F}">
      <dgm:prSet/>
      <dgm:spPr/>
      <dgm:t>
        <a:bodyPr/>
        <a:lstStyle/>
        <a:p>
          <a:endParaRPr lang="nl-NL"/>
        </a:p>
      </dgm:t>
    </dgm:pt>
    <dgm:pt modelId="{0176FBA4-A8D9-4855-9C89-514BE487441A}" type="sibTrans" cxnId="{05423D20-C6A5-4660-9BF1-8ADB059DC07F}">
      <dgm:prSet/>
      <dgm:spPr/>
      <dgm:t>
        <a:bodyPr/>
        <a:lstStyle/>
        <a:p>
          <a:endParaRPr lang="nl-NL"/>
        </a:p>
      </dgm:t>
    </dgm:pt>
    <dgm:pt modelId="{4B80F148-63C8-45E7-92BF-54D23EE5637A}">
      <dgm:prSet phldrT="[Tekst]" phldr="1"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820AA3B3-2C05-46F1-B2C2-B313F3320866}" type="parTrans" cxnId="{613DDD74-D1CA-4842-8B2B-6DBBDA233316}">
      <dgm:prSet/>
      <dgm:spPr/>
      <dgm:t>
        <a:bodyPr/>
        <a:lstStyle/>
        <a:p>
          <a:endParaRPr lang="nl-NL"/>
        </a:p>
      </dgm:t>
    </dgm:pt>
    <dgm:pt modelId="{91038A01-BAFB-4846-AACB-9352D15E12DB}" type="sibTrans" cxnId="{613DDD74-D1CA-4842-8B2B-6DBBDA233316}">
      <dgm:prSet/>
      <dgm:spPr/>
      <dgm:t>
        <a:bodyPr/>
        <a:lstStyle/>
        <a:p>
          <a:endParaRPr lang="nl-NL"/>
        </a:p>
      </dgm:t>
    </dgm:pt>
    <dgm:pt modelId="{BB832F3D-62D9-4B5F-8F9F-896732BD6EF5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BDCA8237-430C-4A69-83EF-3416D0F13999}" type="parTrans" cxnId="{D388CD4C-B787-47A0-A9CD-98E02DFD714B}">
      <dgm:prSet/>
      <dgm:spPr/>
      <dgm:t>
        <a:bodyPr/>
        <a:lstStyle/>
        <a:p>
          <a:endParaRPr lang="nl-NL"/>
        </a:p>
      </dgm:t>
    </dgm:pt>
    <dgm:pt modelId="{D2AF203A-45FB-4C32-8875-237B3991DC62}" type="sibTrans" cxnId="{D388CD4C-B787-47A0-A9CD-98E02DFD714B}">
      <dgm:prSet/>
      <dgm:spPr/>
      <dgm:t>
        <a:bodyPr/>
        <a:lstStyle/>
        <a:p>
          <a:endParaRPr lang="nl-NL"/>
        </a:p>
      </dgm:t>
    </dgm:pt>
    <dgm:pt modelId="{4A6BA3A5-E90A-4BCA-929F-E7B556F04333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8F5FE667-8087-45E9-9D73-A22FDC542EA1}" type="parTrans" cxnId="{4BC36831-C431-4F45-B3CB-E219E3CA1B79}">
      <dgm:prSet/>
      <dgm:spPr/>
      <dgm:t>
        <a:bodyPr/>
        <a:lstStyle/>
        <a:p>
          <a:endParaRPr lang="nl-NL"/>
        </a:p>
      </dgm:t>
    </dgm:pt>
    <dgm:pt modelId="{CB482166-F363-4AF5-8CFF-A44F40AD77BC}" type="sibTrans" cxnId="{4BC36831-C431-4F45-B3CB-E219E3CA1B79}">
      <dgm:prSet/>
      <dgm:spPr/>
      <dgm:t>
        <a:bodyPr/>
        <a:lstStyle/>
        <a:p>
          <a:endParaRPr lang="nl-NL"/>
        </a:p>
      </dgm:t>
    </dgm:pt>
    <dgm:pt modelId="{3A5E8556-F503-43B4-966B-5A92A99C8270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7B9E4004-6E4C-4825-A289-F11EE7B7EC74}" type="parTrans" cxnId="{68EAEDB6-530A-40D9-A422-3689FA7A1AB1}">
      <dgm:prSet/>
      <dgm:spPr/>
      <dgm:t>
        <a:bodyPr/>
        <a:lstStyle/>
        <a:p>
          <a:endParaRPr lang="nl-NL"/>
        </a:p>
      </dgm:t>
    </dgm:pt>
    <dgm:pt modelId="{7926245D-29E3-46A3-9B45-74EDE6505A0D}" type="sibTrans" cxnId="{68EAEDB6-530A-40D9-A422-3689FA7A1AB1}">
      <dgm:prSet/>
      <dgm:spPr/>
      <dgm:t>
        <a:bodyPr/>
        <a:lstStyle/>
        <a:p>
          <a:endParaRPr lang="nl-NL"/>
        </a:p>
      </dgm:t>
    </dgm:pt>
    <dgm:pt modelId="{7B5D78AA-8965-42AC-898A-252D8672794F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4F0F9E9A-C792-49E4-8C0A-3C9ED658A476}" type="parTrans" cxnId="{889E3866-05D5-4802-8710-05BBAE23C514}">
      <dgm:prSet/>
      <dgm:spPr/>
      <dgm:t>
        <a:bodyPr/>
        <a:lstStyle/>
        <a:p>
          <a:endParaRPr lang="nl-NL"/>
        </a:p>
      </dgm:t>
    </dgm:pt>
    <dgm:pt modelId="{8CE6A419-F0C4-4E08-9200-5056EC5A8532}" type="sibTrans" cxnId="{889E3866-05D5-4802-8710-05BBAE23C514}">
      <dgm:prSet/>
      <dgm:spPr/>
      <dgm:t>
        <a:bodyPr/>
        <a:lstStyle/>
        <a:p>
          <a:endParaRPr lang="nl-NL"/>
        </a:p>
      </dgm:t>
    </dgm:pt>
    <dgm:pt modelId="{F82363BD-CA90-47C0-BC08-CE559707183F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D64CB3ED-E888-4D10-954B-91A1DB0BB392}" type="parTrans" cxnId="{438BE699-B2D9-4099-AC9F-98F07EB464AC}">
      <dgm:prSet/>
      <dgm:spPr/>
      <dgm:t>
        <a:bodyPr/>
        <a:lstStyle/>
        <a:p>
          <a:endParaRPr lang="nl-NL"/>
        </a:p>
      </dgm:t>
    </dgm:pt>
    <dgm:pt modelId="{52CE628E-F1C3-48E7-A1FB-53B5DF6A4545}" type="sibTrans" cxnId="{438BE699-B2D9-4099-AC9F-98F07EB464AC}">
      <dgm:prSet/>
      <dgm:spPr/>
      <dgm:t>
        <a:bodyPr/>
        <a:lstStyle/>
        <a:p>
          <a:endParaRPr lang="nl-NL"/>
        </a:p>
      </dgm:t>
    </dgm:pt>
    <dgm:pt modelId="{6A80475D-1DFB-406A-AC40-AAE636E68B1D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84D32F01-3FE2-436C-BD2C-A62F2E02E97B}" type="parTrans" cxnId="{8D5CD4C4-66DA-4693-B7E3-ED54420C751C}">
      <dgm:prSet/>
      <dgm:spPr/>
      <dgm:t>
        <a:bodyPr/>
        <a:lstStyle/>
        <a:p>
          <a:endParaRPr lang="nl-NL"/>
        </a:p>
      </dgm:t>
    </dgm:pt>
    <dgm:pt modelId="{C1ED1B1B-6BD5-4BFF-A901-CED1F55FC160}" type="sibTrans" cxnId="{8D5CD4C4-66DA-4693-B7E3-ED54420C751C}">
      <dgm:prSet/>
      <dgm:spPr/>
      <dgm:t>
        <a:bodyPr/>
        <a:lstStyle/>
        <a:p>
          <a:endParaRPr lang="nl-NL"/>
        </a:p>
      </dgm:t>
    </dgm:pt>
    <dgm:pt modelId="{77A9681F-6CBE-4697-B872-1B5EB4FFCC58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8C45AFF4-BE8A-4CFE-8FDC-F6FF13F9577C}" type="parTrans" cxnId="{F681F550-9B55-4776-A522-1517C3260B14}">
      <dgm:prSet/>
      <dgm:spPr/>
      <dgm:t>
        <a:bodyPr/>
        <a:lstStyle/>
        <a:p>
          <a:endParaRPr lang="nl-NL"/>
        </a:p>
      </dgm:t>
    </dgm:pt>
    <dgm:pt modelId="{6FF444A8-AC7E-443F-92A0-68F0A0263A93}" type="sibTrans" cxnId="{F681F550-9B55-4776-A522-1517C3260B14}">
      <dgm:prSet/>
      <dgm:spPr/>
      <dgm:t>
        <a:bodyPr/>
        <a:lstStyle/>
        <a:p>
          <a:endParaRPr lang="nl-NL"/>
        </a:p>
      </dgm:t>
    </dgm:pt>
    <dgm:pt modelId="{5D8EF6F8-4049-44E2-B0BB-D2DC9D2EC5FF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5F66D2B1-0A60-468F-AB4A-D9DE1A863D0B}" type="parTrans" cxnId="{C085CB5D-A2B7-4753-BB8F-9EB7CD11E1F5}">
      <dgm:prSet/>
      <dgm:spPr/>
      <dgm:t>
        <a:bodyPr/>
        <a:lstStyle/>
        <a:p>
          <a:endParaRPr lang="nl-NL"/>
        </a:p>
      </dgm:t>
    </dgm:pt>
    <dgm:pt modelId="{21B1505B-0AFF-4657-8472-3B8EC648943F}" type="sibTrans" cxnId="{C085CB5D-A2B7-4753-BB8F-9EB7CD11E1F5}">
      <dgm:prSet/>
      <dgm:spPr/>
      <dgm:t>
        <a:bodyPr/>
        <a:lstStyle/>
        <a:p>
          <a:endParaRPr lang="nl-NL"/>
        </a:p>
      </dgm:t>
    </dgm:pt>
    <dgm:pt modelId="{01E6625C-9408-43B5-94DD-75B231058D1C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48303339-95DB-499A-849F-B7402A75561F}" type="parTrans" cxnId="{346C62A9-C80C-42F5-98E1-2FE5D3C76C1C}">
      <dgm:prSet/>
      <dgm:spPr/>
      <dgm:t>
        <a:bodyPr/>
        <a:lstStyle/>
        <a:p>
          <a:endParaRPr lang="nl-NL"/>
        </a:p>
      </dgm:t>
    </dgm:pt>
    <dgm:pt modelId="{DDF8B90A-80A6-42D9-88B0-4F8BDC82FBEE}" type="sibTrans" cxnId="{346C62A9-C80C-42F5-98E1-2FE5D3C76C1C}">
      <dgm:prSet/>
      <dgm:spPr/>
      <dgm:t>
        <a:bodyPr/>
        <a:lstStyle/>
        <a:p>
          <a:endParaRPr lang="nl-NL"/>
        </a:p>
      </dgm:t>
    </dgm:pt>
    <dgm:pt modelId="{6D154F69-6772-4AB4-ABDE-B9AAC52ECF15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6DB06FB3-90CF-4E36-8D40-5BE263485E3D}" type="parTrans" cxnId="{6462F66B-514F-424D-91F5-CF338B35C1CB}">
      <dgm:prSet/>
      <dgm:spPr/>
      <dgm:t>
        <a:bodyPr/>
        <a:lstStyle/>
        <a:p>
          <a:endParaRPr lang="nl-NL"/>
        </a:p>
      </dgm:t>
    </dgm:pt>
    <dgm:pt modelId="{9CB1412A-57B6-448A-A4D3-A8982FD8543A}" type="sibTrans" cxnId="{6462F66B-514F-424D-91F5-CF338B35C1CB}">
      <dgm:prSet/>
      <dgm:spPr/>
      <dgm:t>
        <a:bodyPr/>
        <a:lstStyle/>
        <a:p>
          <a:endParaRPr lang="nl-NL"/>
        </a:p>
      </dgm:t>
    </dgm:pt>
    <dgm:pt modelId="{01100118-A614-433D-BA97-EAB892CC43EF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DAF59841-C681-4D4F-B17E-2CE88020D915}" type="parTrans" cxnId="{986B03CA-C282-4A9F-AE21-F426306FC82A}">
      <dgm:prSet/>
      <dgm:spPr/>
      <dgm:t>
        <a:bodyPr/>
        <a:lstStyle/>
        <a:p>
          <a:endParaRPr lang="nl-NL"/>
        </a:p>
      </dgm:t>
    </dgm:pt>
    <dgm:pt modelId="{5134AECD-FA96-44D9-96D2-62527AFD84AA}" type="sibTrans" cxnId="{986B03CA-C282-4A9F-AE21-F426306FC82A}">
      <dgm:prSet/>
      <dgm:spPr/>
      <dgm:t>
        <a:bodyPr/>
        <a:lstStyle/>
        <a:p>
          <a:endParaRPr lang="nl-NL"/>
        </a:p>
      </dgm:t>
    </dgm:pt>
    <dgm:pt modelId="{27AA1121-AAC7-4F15-A618-40578CF1C9F5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CEB9B5EC-D1B9-43B3-8653-262CD6E4644F}" type="parTrans" cxnId="{0966E661-E6FA-44F4-ABD8-C3C187213378}">
      <dgm:prSet/>
      <dgm:spPr/>
      <dgm:t>
        <a:bodyPr/>
        <a:lstStyle/>
        <a:p>
          <a:endParaRPr lang="nl-NL"/>
        </a:p>
      </dgm:t>
    </dgm:pt>
    <dgm:pt modelId="{3F2E1FD4-BDAE-42E7-8D73-A0D49BBFD8A0}" type="sibTrans" cxnId="{0966E661-E6FA-44F4-ABD8-C3C187213378}">
      <dgm:prSet/>
      <dgm:spPr/>
      <dgm:t>
        <a:bodyPr/>
        <a:lstStyle/>
        <a:p>
          <a:endParaRPr lang="nl-NL"/>
        </a:p>
      </dgm:t>
    </dgm:pt>
    <dgm:pt modelId="{6A7CA623-C21E-474D-9BD2-50C22902C3B8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30CB76E7-207D-4327-B48D-764048FD6893}" type="parTrans" cxnId="{CA42F34E-E6CC-4415-89E1-145D1D27A99A}">
      <dgm:prSet/>
      <dgm:spPr/>
      <dgm:t>
        <a:bodyPr/>
        <a:lstStyle/>
        <a:p>
          <a:endParaRPr lang="nl-NL"/>
        </a:p>
      </dgm:t>
    </dgm:pt>
    <dgm:pt modelId="{58EA74FA-F783-4DF1-BEF9-3AC21F91E62D}" type="sibTrans" cxnId="{CA42F34E-E6CC-4415-89E1-145D1D27A99A}">
      <dgm:prSet/>
      <dgm:spPr/>
      <dgm:t>
        <a:bodyPr/>
        <a:lstStyle/>
        <a:p>
          <a:endParaRPr lang="nl-NL"/>
        </a:p>
      </dgm:t>
    </dgm:pt>
    <dgm:pt modelId="{073F0A4C-D049-422B-B795-0B3BB1BE7E06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8B4324A3-B118-4E14-BB7A-C123DDB67F2C}" type="parTrans" cxnId="{349EA352-75C5-407F-9C44-760604624E12}">
      <dgm:prSet/>
      <dgm:spPr/>
      <dgm:t>
        <a:bodyPr/>
        <a:lstStyle/>
        <a:p>
          <a:endParaRPr lang="nl-NL"/>
        </a:p>
      </dgm:t>
    </dgm:pt>
    <dgm:pt modelId="{147CC0CA-E8CF-4D9D-AA6E-035EA54720E8}" type="sibTrans" cxnId="{349EA352-75C5-407F-9C44-760604624E12}">
      <dgm:prSet/>
      <dgm:spPr/>
      <dgm:t>
        <a:bodyPr/>
        <a:lstStyle/>
        <a:p>
          <a:endParaRPr lang="nl-NL"/>
        </a:p>
      </dgm:t>
    </dgm:pt>
    <dgm:pt modelId="{6D612966-A883-4421-8736-95883610C24B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4A29DCF2-4910-4BCF-9A6F-D26A68DBAE9F}" type="parTrans" cxnId="{5F1C85BB-4851-4A00-BC08-3728037FFF89}">
      <dgm:prSet/>
      <dgm:spPr/>
      <dgm:t>
        <a:bodyPr/>
        <a:lstStyle/>
        <a:p>
          <a:endParaRPr lang="nl-NL"/>
        </a:p>
      </dgm:t>
    </dgm:pt>
    <dgm:pt modelId="{117C2E47-E863-4C66-97CE-A606F4F1F9F9}" type="sibTrans" cxnId="{5F1C85BB-4851-4A00-BC08-3728037FFF89}">
      <dgm:prSet/>
      <dgm:spPr/>
      <dgm:t>
        <a:bodyPr/>
        <a:lstStyle/>
        <a:p>
          <a:endParaRPr lang="nl-NL"/>
        </a:p>
      </dgm:t>
    </dgm:pt>
    <dgm:pt modelId="{41650A58-2381-4B58-BD18-79A2CA95CDCF}">
      <dgm:prSet/>
      <dgm:spPr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99F0F1D7-8025-41D3-94BC-75ADCAF8B8A9}" type="parTrans" cxnId="{2DF0E138-C050-4B84-94B2-49ABEA6885BE}">
      <dgm:prSet/>
      <dgm:spPr/>
      <dgm:t>
        <a:bodyPr/>
        <a:lstStyle/>
        <a:p>
          <a:endParaRPr lang="nl-NL"/>
        </a:p>
      </dgm:t>
    </dgm:pt>
    <dgm:pt modelId="{A2D65A3C-85D1-47F6-BDA5-97887E1952EE}" type="sibTrans" cxnId="{2DF0E138-C050-4B84-94B2-49ABEA6885BE}">
      <dgm:prSet/>
      <dgm:spPr/>
      <dgm:t>
        <a:bodyPr/>
        <a:lstStyle/>
        <a:p>
          <a:endParaRPr lang="nl-NL"/>
        </a:p>
      </dgm:t>
    </dgm:pt>
    <dgm:pt modelId="{97076FA8-668C-4D67-8A01-F03D09030313}" type="pres">
      <dgm:prSet presAssocID="{7401D655-27BC-4D6B-AA9D-3099AC7B20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7FA806C4-EDA4-4CF9-94D7-3E4039AAF873}" type="pres">
      <dgm:prSet presAssocID="{4FA1B1C0-06E2-4021-9C9D-061A1BF15380}" presName="hierRoot1" presStyleCnt="0">
        <dgm:presLayoutVars>
          <dgm:hierBranch val="init"/>
        </dgm:presLayoutVars>
      </dgm:prSet>
      <dgm:spPr/>
    </dgm:pt>
    <dgm:pt modelId="{A4076406-5D42-4721-B46A-CE985FAC9FD3}" type="pres">
      <dgm:prSet presAssocID="{4FA1B1C0-06E2-4021-9C9D-061A1BF15380}" presName="rootComposite1" presStyleCnt="0"/>
      <dgm:spPr/>
    </dgm:pt>
    <dgm:pt modelId="{92C023F0-F4CD-4A32-829B-44F4502D5469}" type="pres">
      <dgm:prSet presAssocID="{4FA1B1C0-06E2-4021-9C9D-061A1BF15380}" presName="rootText1" presStyleLbl="node0" presStyleIdx="0" presStyleCnt="1" custLinFactNeighborY="-222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FF706AF-D371-4111-934F-0AA4A328DDC9}" type="pres">
      <dgm:prSet presAssocID="{4FA1B1C0-06E2-4021-9C9D-061A1BF15380}" presName="rootConnector1" presStyleLbl="node1" presStyleIdx="0" presStyleCnt="0"/>
      <dgm:spPr/>
      <dgm:t>
        <a:bodyPr/>
        <a:lstStyle/>
        <a:p>
          <a:endParaRPr lang="nl-NL"/>
        </a:p>
      </dgm:t>
    </dgm:pt>
    <dgm:pt modelId="{857BF24A-35FA-42D4-B9BC-8D584BF96AFA}" type="pres">
      <dgm:prSet presAssocID="{4FA1B1C0-06E2-4021-9C9D-061A1BF15380}" presName="hierChild2" presStyleCnt="0"/>
      <dgm:spPr/>
    </dgm:pt>
    <dgm:pt modelId="{F2471274-FF5D-4C61-9948-D225B3D3EA2C}" type="pres">
      <dgm:prSet presAssocID="{7886717C-8ECC-4A89-A6BA-73EE58255A2D}" presName="Name37" presStyleLbl="parChTrans1D2" presStyleIdx="0" presStyleCnt="3"/>
      <dgm:spPr/>
      <dgm:t>
        <a:bodyPr/>
        <a:lstStyle/>
        <a:p>
          <a:endParaRPr lang="nl-NL"/>
        </a:p>
      </dgm:t>
    </dgm:pt>
    <dgm:pt modelId="{81D38AA6-3AD6-47BA-B694-F897E1A7C7D3}" type="pres">
      <dgm:prSet presAssocID="{54CB83DF-8869-4BFA-ADA0-2439FE24625E}" presName="hierRoot2" presStyleCnt="0">
        <dgm:presLayoutVars>
          <dgm:hierBranch val="init"/>
        </dgm:presLayoutVars>
      </dgm:prSet>
      <dgm:spPr/>
    </dgm:pt>
    <dgm:pt modelId="{5C26F0BC-2C93-4BC5-AF9B-D03394853BDC}" type="pres">
      <dgm:prSet presAssocID="{54CB83DF-8869-4BFA-ADA0-2439FE24625E}" presName="rootComposite" presStyleCnt="0"/>
      <dgm:spPr/>
    </dgm:pt>
    <dgm:pt modelId="{82DB4C42-6937-48FF-AEBB-C415A38DECA4}" type="pres">
      <dgm:prSet presAssocID="{54CB83DF-8869-4BFA-ADA0-2439FE24625E}" presName="rootText" presStyleLbl="node2" presStyleIdx="0" presStyleCnt="2" custLinFactNeighborY="-222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551EBEB-EB2C-4152-BEC5-18CBD4A06DCC}" type="pres">
      <dgm:prSet presAssocID="{54CB83DF-8869-4BFA-ADA0-2439FE24625E}" presName="rootConnector" presStyleLbl="node2" presStyleIdx="0" presStyleCnt="2"/>
      <dgm:spPr/>
      <dgm:t>
        <a:bodyPr/>
        <a:lstStyle/>
        <a:p>
          <a:endParaRPr lang="nl-NL"/>
        </a:p>
      </dgm:t>
    </dgm:pt>
    <dgm:pt modelId="{2448EDA4-471D-4990-87A3-5AAD2ACFDCA5}" type="pres">
      <dgm:prSet presAssocID="{54CB83DF-8869-4BFA-ADA0-2439FE24625E}" presName="hierChild4" presStyleCnt="0"/>
      <dgm:spPr/>
    </dgm:pt>
    <dgm:pt modelId="{680A392E-2DF3-4424-AECE-1681C351569C}" type="pres">
      <dgm:prSet presAssocID="{8F5FE667-8087-45E9-9D73-A22FDC542EA1}" presName="Name37" presStyleLbl="parChTrans1D3" presStyleIdx="0" presStyleCnt="4"/>
      <dgm:spPr/>
      <dgm:t>
        <a:bodyPr/>
        <a:lstStyle/>
        <a:p>
          <a:endParaRPr lang="nl-NL"/>
        </a:p>
      </dgm:t>
    </dgm:pt>
    <dgm:pt modelId="{ACF2574F-7EF0-4465-8912-9CEF66346B4F}" type="pres">
      <dgm:prSet presAssocID="{4A6BA3A5-E90A-4BCA-929F-E7B556F04333}" presName="hierRoot2" presStyleCnt="0">
        <dgm:presLayoutVars>
          <dgm:hierBranch val="init"/>
        </dgm:presLayoutVars>
      </dgm:prSet>
      <dgm:spPr/>
    </dgm:pt>
    <dgm:pt modelId="{4434B0F3-0C62-4C1A-8051-F3C277E7D254}" type="pres">
      <dgm:prSet presAssocID="{4A6BA3A5-E90A-4BCA-929F-E7B556F04333}" presName="rootComposite" presStyleCnt="0"/>
      <dgm:spPr/>
    </dgm:pt>
    <dgm:pt modelId="{0C817A66-EF75-4ABC-840F-7F5FDD1394C7}" type="pres">
      <dgm:prSet presAssocID="{4A6BA3A5-E90A-4BCA-929F-E7B556F04333}" presName="rootText" presStyleLbl="node3" presStyleIdx="0" presStyleCnt="4" custLinFactNeighborY="-222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161DFF-2EC5-41A2-B14F-D572E3FAEADC}" type="pres">
      <dgm:prSet presAssocID="{4A6BA3A5-E90A-4BCA-929F-E7B556F04333}" presName="rootConnector" presStyleLbl="node3" presStyleIdx="0" presStyleCnt="4"/>
      <dgm:spPr/>
      <dgm:t>
        <a:bodyPr/>
        <a:lstStyle/>
        <a:p>
          <a:endParaRPr lang="nl-NL"/>
        </a:p>
      </dgm:t>
    </dgm:pt>
    <dgm:pt modelId="{EDF39FB4-6B5D-41D0-BAF1-4A21DDEE6AAD}" type="pres">
      <dgm:prSet presAssocID="{4A6BA3A5-E90A-4BCA-929F-E7B556F04333}" presName="hierChild4" presStyleCnt="0"/>
      <dgm:spPr/>
    </dgm:pt>
    <dgm:pt modelId="{0E769FD5-EE82-4098-A1FE-40E5F796CF1C}" type="pres">
      <dgm:prSet presAssocID="{8C45AFF4-BE8A-4CFE-8FDC-F6FF13F9577C}" presName="Name37" presStyleLbl="parChTrans1D4" presStyleIdx="0" presStyleCnt="12"/>
      <dgm:spPr/>
      <dgm:t>
        <a:bodyPr/>
        <a:lstStyle/>
        <a:p>
          <a:endParaRPr lang="nl-NL"/>
        </a:p>
      </dgm:t>
    </dgm:pt>
    <dgm:pt modelId="{D46F105B-0BC0-48DF-9993-B4788BD2F40B}" type="pres">
      <dgm:prSet presAssocID="{77A9681F-6CBE-4697-B872-1B5EB4FFCC58}" presName="hierRoot2" presStyleCnt="0">
        <dgm:presLayoutVars>
          <dgm:hierBranch val="init"/>
        </dgm:presLayoutVars>
      </dgm:prSet>
      <dgm:spPr/>
    </dgm:pt>
    <dgm:pt modelId="{C0F7B9A1-B8A5-4035-A8E5-A478B2F1B45C}" type="pres">
      <dgm:prSet presAssocID="{77A9681F-6CBE-4697-B872-1B5EB4FFCC58}" presName="rootComposite" presStyleCnt="0"/>
      <dgm:spPr/>
    </dgm:pt>
    <dgm:pt modelId="{61E6E679-0B9C-412B-9A8F-595089755AED}" type="pres">
      <dgm:prSet presAssocID="{77A9681F-6CBE-4697-B872-1B5EB4FFCC58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718F95D-BC3B-4D22-A9DA-623505E3244E}" type="pres">
      <dgm:prSet presAssocID="{77A9681F-6CBE-4697-B872-1B5EB4FFCC58}" presName="rootConnector" presStyleLbl="node4" presStyleIdx="0" presStyleCnt="12"/>
      <dgm:spPr/>
      <dgm:t>
        <a:bodyPr/>
        <a:lstStyle/>
        <a:p>
          <a:endParaRPr lang="nl-NL"/>
        </a:p>
      </dgm:t>
    </dgm:pt>
    <dgm:pt modelId="{FF7362C0-3744-4328-92EB-5D6B7E1EE0E8}" type="pres">
      <dgm:prSet presAssocID="{77A9681F-6CBE-4697-B872-1B5EB4FFCC58}" presName="hierChild4" presStyleCnt="0"/>
      <dgm:spPr/>
    </dgm:pt>
    <dgm:pt modelId="{26D9E642-F732-46A3-8C08-667423F5C611}" type="pres">
      <dgm:prSet presAssocID="{30CB76E7-207D-4327-B48D-764048FD6893}" presName="Name37" presStyleLbl="parChTrans1D4" presStyleIdx="1" presStyleCnt="12"/>
      <dgm:spPr/>
      <dgm:t>
        <a:bodyPr/>
        <a:lstStyle/>
        <a:p>
          <a:endParaRPr lang="nl-NL"/>
        </a:p>
      </dgm:t>
    </dgm:pt>
    <dgm:pt modelId="{E1A627C3-5D49-41CF-8258-222267731C61}" type="pres">
      <dgm:prSet presAssocID="{6A7CA623-C21E-474D-9BD2-50C22902C3B8}" presName="hierRoot2" presStyleCnt="0">
        <dgm:presLayoutVars>
          <dgm:hierBranch val="init"/>
        </dgm:presLayoutVars>
      </dgm:prSet>
      <dgm:spPr/>
    </dgm:pt>
    <dgm:pt modelId="{CAB34F9D-264A-49B6-90D1-0869CAF406B7}" type="pres">
      <dgm:prSet presAssocID="{6A7CA623-C21E-474D-9BD2-50C22902C3B8}" presName="rootComposite" presStyleCnt="0"/>
      <dgm:spPr/>
    </dgm:pt>
    <dgm:pt modelId="{47A02905-444A-4639-928C-57FC295BBD2B}" type="pres">
      <dgm:prSet presAssocID="{6A7CA623-C21E-474D-9BD2-50C22902C3B8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E2A8407-8FBF-44D1-BA77-7DFE57189558}" type="pres">
      <dgm:prSet presAssocID="{6A7CA623-C21E-474D-9BD2-50C22902C3B8}" presName="rootConnector" presStyleLbl="node4" presStyleIdx="1" presStyleCnt="12"/>
      <dgm:spPr/>
      <dgm:t>
        <a:bodyPr/>
        <a:lstStyle/>
        <a:p>
          <a:endParaRPr lang="nl-NL"/>
        </a:p>
      </dgm:t>
    </dgm:pt>
    <dgm:pt modelId="{7A73B9B4-4E55-4223-B19E-D73186533428}" type="pres">
      <dgm:prSet presAssocID="{6A7CA623-C21E-474D-9BD2-50C22902C3B8}" presName="hierChild4" presStyleCnt="0"/>
      <dgm:spPr/>
    </dgm:pt>
    <dgm:pt modelId="{F2785E78-5E06-44EC-8123-62E9075FD203}" type="pres">
      <dgm:prSet presAssocID="{6A7CA623-C21E-474D-9BD2-50C22902C3B8}" presName="hierChild5" presStyleCnt="0"/>
      <dgm:spPr/>
    </dgm:pt>
    <dgm:pt modelId="{F20B9093-5D19-4FC4-BA80-B4D2DD76C6BD}" type="pres">
      <dgm:prSet presAssocID="{DAF59841-C681-4D4F-B17E-2CE88020D915}" presName="Name37" presStyleLbl="parChTrans1D4" presStyleIdx="2" presStyleCnt="12"/>
      <dgm:spPr/>
      <dgm:t>
        <a:bodyPr/>
        <a:lstStyle/>
        <a:p>
          <a:endParaRPr lang="nl-NL"/>
        </a:p>
      </dgm:t>
    </dgm:pt>
    <dgm:pt modelId="{B5997AA4-148B-409E-9B11-6D7046BD8C00}" type="pres">
      <dgm:prSet presAssocID="{01100118-A614-433D-BA97-EAB892CC43EF}" presName="hierRoot2" presStyleCnt="0">
        <dgm:presLayoutVars>
          <dgm:hierBranch val="init"/>
        </dgm:presLayoutVars>
      </dgm:prSet>
      <dgm:spPr/>
    </dgm:pt>
    <dgm:pt modelId="{D59E9102-D6AB-41D2-808D-F618653FBB8D}" type="pres">
      <dgm:prSet presAssocID="{01100118-A614-433D-BA97-EAB892CC43EF}" presName="rootComposite" presStyleCnt="0"/>
      <dgm:spPr/>
    </dgm:pt>
    <dgm:pt modelId="{9182F44E-F19D-41F7-919E-FCC888789C87}" type="pres">
      <dgm:prSet presAssocID="{01100118-A614-433D-BA97-EAB892CC43EF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D97E405-2B09-4A80-A167-4F7AE68A1E5C}" type="pres">
      <dgm:prSet presAssocID="{01100118-A614-433D-BA97-EAB892CC43EF}" presName="rootConnector" presStyleLbl="node4" presStyleIdx="2" presStyleCnt="12"/>
      <dgm:spPr/>
      <dgm:t>
        <a:bodyPr/>
        <a:lstStyle/>
        <a:p>
          <a:endParaRPr lang="nl-NL"/>
        </a:p>
      </dgm:t>
    </dgm:pt>
    <dgm:pt modelId="{7AB16F01-0A79-4913-817C-0EBD430CBD98}" type="pres">
      <dgm:prSet presAssocID="{01100118-A614-433D-BA97-EAB892CC43EF}" presName="hierChild4" presStyleCnt="0"/>
      <dgm:spPr/>
    </dgm:pt>
    <dgm:pt modelId="{7A18E415-120E-4066-9B96-5CE572A044D2}" type="pres">
      <dgm:prSet presAssocID="{01100118-A614-433D-BA97-EAB892CC43EF}" presName="hierChild5" presStyleCnt="0"/>
      <dgm:spPr/>
    </dgm:pt>
    <dgm:pt modelId="{8E47BCB6-9924-41BB-B6FC-F7C9E6A2DA7F}" type="pres">
      <dgm:prSet presAssocID="{77A9681F-6CBE-4697-B872-1B5EB4FFCC58}" presName="hierChild5" presStyleCnt="0"/>
      <dgm:spPr/>
    </dgm:pt>
    <dgm:pt modelId="{76F5C56A-68EA-4000-B88E-8C746037DE78}" type="pres">
      <dgm:prSet presAssocID="{4A6BA3A5-E90A-4BCA-929F-E7B556F04333}" presName="hierChild5" presStyleCnt="0"/>
      <dgm:spPr/>
    </dgm:pt>
    <dgm:pt modelId="{D6674071-29A1-479F-975C-2E4F94178A55}" type="pres">
      <dgm:prSet presAssocID="{84D32F01-3FE2-436C-BD2C-A62F2E02E97B}" presName="Name37" presStyleLbl="parChTrans1D3" presStyleIdx="1" presStyleCnt="4"/>
      <dgm:spPr/>
      <dgm:t>
        <a:bodyPr/>
        <a:lstStyle/>
        <a:p>
          <a:endParaRPr lang="nl-NL"/>
        </a:p>
      </dgm:t>
    </dgm:pt>
    <dgm:pt modelId="{3E925CAD-7F15-4989-8224-7EAFD27B887D}" type="pres">
      <dgm:prSet presAssocID="{6A80475D-1DFB-406A-AC40-AAE636E68B1D}" presName="hierRoot2" presStyleCnt="0">
        <dgm:presLayoutVars>
          <dgm:hierBranch val="init"/>
        </dgm:presLayoutVars>
      </dgm:prSet>
      <dgm:spPr/>
    </dgm:pt>
    <dgm:pt modelId="{35F42D83-229E-435A-B23C-C855E5FC8922}" type="pres">
      <dgm:prSet presAssocID="{6A80475D-1DFB-406A-AC40-AAE636E68B1D}" presName="rootComposite" presStyleCnt="0"/>
      <dgm:spPr/>
    </dgm:pt>
    <dgm:pt modelId="{324724C6-F8B3-4687-8E74-03F4081E7F4E}" type="pres">
      <dgm:prSet presAssocID="{6A80475D-1DFB-406A-AC40-AAE636E68B1D}" presName="rootText" presStyleLbl="node3" presStyleIdx="1" presStyleCnt="4" custLinFactNeighborY="-222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BFFF3F4-37F7-469B-8871-C4F23CA7C0FB}" type="pres">
      <dgm:prSet presAssocID="{6A80475D-1DFB-406A-AC40-AAE636E68B1D}" presName="rootConnector" presStyleLbl="node3" presStyleIdx="1" presStyleCnt="4"/>
      <dgm:spPr/>
      <dgm:t>
        <a:bodyPr/>
        <a:lstStyle/>
        <a:p>
          <a:endParaRPr lang="nl-NL"/>
        </a:p>
      </dgm:t>
    </dgm:pt>
    <dgm:pt modelId="{F6DAC896-78CF-448B-8FE2-CFD0AD797F5F}" type="pres">
      <dgm:prSet presAssocID="{6A80475D-1DFB-406A-AC40-AAE636E68B1D}" presName="hierChild4" presStyleCnt="0"/>
      <dgm:spPr/>
    </dgm:pt>
    <dgm:pt modelId="{057BA6A1-B89B-499A-8200-81B2850EA15E}" type="pres">
      <dgm:prSet presAssocID="{4F0F9E9A-C792-49E4-8C0A-3C9ED658A476}" presName="Name37" presStyleLbl="parChTrans1D4" presStyleIdx="3" presStyleCnt="12"/>
      <dgm:spPr/>
      <dgm:t>
        <a:bodyPr/>
        <a:lstStyle/>
        <a:p>
          <a:endParaRPr lang="nl-NL"/>
        </a:p>
      </dgm:t>
    </dgm:pt>
    <dgm:pt modelId="{236F5E6D-A4A8-47E9-BF4F-873F530ECDD6}" type="pres">
      <dgm:prSet presAssocID="{7B5D78AA-8965-42AC-898A-252D8672794F}" presName="hierRoot2" presStyleCnt="0">
        <dgm:presLayoutVars>
          <dgm:hierBranch val="init"/>
        </dgm:presLayoutVars>
      </dgm:prSet>
      <dgm:spPr/>
    </dgm:pt>
    <dgm:pt modelId="{93B8499F-498B-41A0-9A2F-D4C7F1D777D2}" type="pres">
      <dgm:prSet presAssocID="{7B5D78AA-8965-42AC-898A-252D8672794F}" presName="rootComposite" presStyleCnt="0"/>
      <dgm:spPr/>
    </dgm:pt>
    <dgm:pt modelId="{2834320F-4241-4021-B240-D3B1A554AF1D}" type="pres">
      <dgm:prSet presAssocID="{7B5D78AA-8965-42AC-898A-252D8672794F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622683B-0F3A-4A3C-8058-B41715AC2F86}" type="pres">
      <dgm:prSet presAssocID="{7B5D78AA-8965-42AC-898A-252D8672794F}" presName="rootConnector" presStyleLbl="node4" presStyleIdx="3" presStyleCnt="12"/>
      <dgm:spPr/>
      <dgm:t>
        <a:bodyPr/>
        <a:lstStyle/>
        <a:p>
          <a:endParaRPr lang="nl-NL"/>
        </a:p>
      </dgm:t>
    </dgm:pt>
    <dgm:pt modelId="{96F12C12-93AD-40A8-9E53-557EC1F264E2}" type="pres">
      <dgm:prSet presAssocID="{7B5D78AA-8965-42AC-898A-252D8672794F}" presName="hierChild4" presStyleCnt="0"/>
      <dgm:spPr/>
    </dgm:pt>
    <dgm:pt modelId="{13B5EC4C-7DC4-48F5-9021-D5A7DABEA2FF}" type="pres">
      <dgm:prSet presAssocID="{CEB9B5EC-D1B9-43B3-8653-262CD6E4644F}" presName="Name37" presStyleLbl="parChTrans1D4" presStyleIdx="4" presStyleCnt="12"/>
      <dgm:spPr/>
      <dgm:t>
        <a:bodyPr/>
        <a:lstStyle/>
        <a:p>
          <a:endParaRPr lang="nl-NL"/>
        </a:p>
      </dgm:t>
    </dgm:pt>
    <dgm:pt modelId="{E5A53D13-18D3-4AE9-876D-86F8C7EC75DC}" type="pres">
      <dgm:prSet presAssocID="{27AA1121-AAC7-4F15-A618-40578CF1C9F5}" presName="hierRoot2" presStyleCnt="0">
        <dgm:presLayoutVars>
          <dgm:hierBranch val="init"/>
        </dgm:presLayoutVars>
      </dgm:prSet>
      <dgm:spPr/>
    </dgm:pt>
    <dgm:pt modelId="{97546B66-F20B-4B3E-AC15-659D8117087A}" type="pres">
      <dgm:prSet presAssocID="{27AA1121-AAC7-4F15-A618-40578CF1C9F5}" presName="rootComposite" presStyleCnt="0"/>
      <dgm:spPr/>
    </dgm:pt>
    <dgm:pt modelId="{F6B16EE9-FADE-4B57-A869-1B095EDA220B}" type="pres">
      <dgm:prSet presAssocID="{27AA1121-AAC7-4F15-A618-40578CF1C9F5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4CC937D-E862-4455-9DAF-AB2852EB5AA5}" type="pres">
      <dgm:prSet presAssocID="{27AA1121-AAC7-4F15-A618-40578CF1C9F5}" presName="rootConnector" presStyleLbl="node4" presStyleIdx="4" presStyleCnt="12"/>
      <dgm:spPr/>
      <dgm:t>
        <a:bodyPr/>
        <a:lstStyle/>
        <a:p>
          <a:endParaRPr lang="nl-NL"/>
        </a:p>
      </dgm:t>
    </dgm:pt>
    <dgm:pt modelId="{81F9D4D9-21D5-4080-A18F-38A9DB418950}" type="pres">
      <dgm:prSet presAssocID="{27AA1121-AAC7-4F15-A618-40578CF1C9F5}" presName="hierChild4" presStyleCnt="0"/>
      <dgm:spPr/>
    </dgm:pt>
    <dgm:pt modelId="{82E1ED67-7B13-4793-B006-C6969E59001B}" type="pres">
      <dgm:prSet presAssocID="{27AA1121-AAC7-4F15-A618-40578CF1C9F5}" presName="hierChild5" presStyleCnt="0"/>
      <dgm:spPr/>
    </dgm:pt>
    <dgm:pt modelId="{0E2251B3-F20E-4DF9-8806-30E427FEED31}" type="pres">
      <dgm:prSet presAssocID="{48303339-95DB-499A-849F-B7402A75561F}" presName="Name37" presStyleLbl="parChTrans1D4" presStyleIdx="5" presStyleCnt="12"/>
      <dgm:spPr/>
      <dgm:t>
        <a:bodyPr/>
        <a:lstStyle/>
        <a:p>
          <a:endParaRPr lang="nl-NL"/>
        </a:p>
      </dgm:t>
    </dgm:pt>
    <dgm:pt modelId="{18BC31A3-AD3B-4C4C-AE1B-BFB7DF9F5018}" type="pres">
      <dgm:prSet presAssocID="{01E6625C-9408-43B5-94DD-75B231058D1C}" presName="hierRoot2" presStyleCnt="0">
        <dgm:presLayoutVars>
          <dgm:hierBranch val="init"/>
        </dgm:presLayoutVars>
      </dgm:prSet>
      <dgm:spPr/>
    </dgm:pt>
    <dgm:pt modelId="{5DA90309-BEA3-4737-986E-D35228F83010}" type="pres">
      <dgm:prSet presAssocID="{01E6625C-9408-43B5-94DD-75B231058D1C}" presName="rootComposite" presStyleCnt="0"/>
      <dgm:spPr/>
    </dgm:pt>
    <dgm:pt modelId="{F4A11AA4-CE38-4AE3-9494-AAD4DF79ED69}" type="pres">
      <dgm:prSet presAssocID="{01E6625C-9408-43B5-94DD-75B231058D1C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8AA72F4-23F8-4158-99BA-74B423F0C703}" type="pres">
      <dgm:prSet presAssocID="{01E6625C-9408-43B5-94DD-75B231058D1C}" presName="rootConnector" presStyleLbl="node4" presStyleIdx="5" presStyleCnt="12"/>
      <dgm:spPr/>
      <dgm:t>
        <a:bodyPr/>
        <a:lstStyle/>
        <a:p>
          <a:endParaRPr lang="nl-NL"/>
        </a:p>
      </dgm:t>
    </dgm:pt>
    <dgm:pt modelId="{B78A9C86-9AC0-4C79-95F1-2B84FEED307B}" type="pres">
      <dgm:prSet presAssocID="{01E6625C-9408-43B5-94DD-75B231058D1C}" presName="hierChild4" presStyleCnt="0"/>
      <dgm:spPr/>
    </dgm:pt>
    <dgm:pt modelId="{59ACBBBA-8AE6-41C7-99C1-BE0171B95881}" type="pres">
      <dgm:prSet presAssocID="{01E6625C-9408-43B5-94DD-75B231058D1C}" presName="hierChild5" presStyleCnt="0"/>
      <dgm:spPr/>
    </dgm:pt>
    <dgm:pt modelId="{65E1FA82-6AC1-4163-A7E1-1C1B0938388E}" type="pres">
      <dgm:prSet presAssocID="{7B5D78AA-8965-42AC-898A-252D8672794F}" presName="hierChild5" presStyleCnt="0"/>
      <dgm:spPr/>
    </dgm:pt>
    <dgm:pt modelId="{8102B07C-E36E-47EF-94E6-083E07A53099}" type="pres">
      <dgm:prSet presAssocID="{6A80475D-1DFB-406A-AC40-AAE636E68B1D}" presName="hierChild5" presStyleCnt="0"/>
      <dgm:spPr/>
    </dgm:pt>
    <dgm:pt modelId="{D2C67055-7E60-4BD9-BEB0-2FA0C5F350D6}" type="pres">
      <dgm:prSet presAssocID="{54CB83DF-8869-4BFA-ADA0-2439FE24625E}" presName="hierChild5" presStyleCnt="0"/>
      <dgm:spPr/>
    </dgm:pt>
    <dgm:pt modelId="{A87B1DFD-EC92-4BDB-8ACB-11055E62E552}" type="pres">
      <dgm:prSet presAssocID="{820AA3B3-2C05-46F1-B2C2-B313F3320866}" presName="Name37" presStyleLbl="parChTrans1D2" presStyleIdx="1" presStyleCnt="3"/>
      <dgm:spPr/>
      <dgm:t>
        <a:bodyPr/>
        <a:lstStyle/>
        <a:p>
          <a:endParaRPr lang="nl-NL"/>
        </a:p>
      </dgm:t>
    </dgm:pt>
    <dgm:pt modelId="{0F5A77F4-9D41-4027-908F-4B4E682EAD41}" type="pres">
      <dgm:prSet presAssocID="{4B80F148-63C8-45E7-92BF-54D23EE5637A}" presName="hierRoot2" presStyleCnt="0">
        <dgm:presLayoutVars>
          <dgm:hierBranch val="init"/>
        </dgm:presLayoutVars>
      </dgm:prSet>
      <dgm:spPr/>
    </dgm:pt>
    <dgm:pt modelId="{BC479C6F-D9DB-41FE-9E81-7E7F106839A0}" type="pres">
      <dgm:prSet presAssocID="{4B80F148-63C8-45E7-92BF-54D23EE5637A}" presName="rootComposite" presStyleCnt="0"/>
      <dgm:spPr/>
    </dgm:pt>
    <dgm:pt modelId="{DD459B7B-D006-4A3C-9131-44DCD6F0D8A7}" type="pres">
      <dgm:prSet presAssocID="{4B80F148-63C8-45E7-92BF-54D23EE5637A}" presName="rootText" presStyleLbl="node2" presStyleIdx="1" presStyleCnt="2" custLinFactNeighborY="-222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B585A90-19BF-41E2-A14B-4C6C96178A84}" type="pres">
      <dgm:prSet presAssocID="{4B80F148-63C8-45E7-92BF-54D23EE5637A}" presName="rootConnector" presStyleLbl="node2" presStyleIdx="1" presStyleCnt="2"/>
      <dgm:spPr/>
      <dgm:t>
        <a:bodyPr/>
        <a:lstStyle/>
        <a:p>
          <a:endParaRPr lang="nl-NL"/>
        </a:p>
      </dgm:t>
    </dgm:pt>
    <dgm:pt modelId="{2E8A3B5D-FDB0-47CC-AC1E-3405EC7940FF}" type="pres">
      <dgm:prSet presAssocID="{4B80F148-63C8-45E7-92BF-54D23EE5637A}" presName="hierChild4" presStyleCnt="0"/>
      <dgm:spPr/>
    </dgm:pt>
    <dgm:pt modelId="{FE76E4EE-81C0-4B6B-9DDD-A420C2FC77B1}" type="pres">
      <dgm:prSet presAssocID="{BDCA8237-430C-4A69-83EF-3416D0F13999}" presName="Name37" presStyleLbl="parChTrans1D3" presStyleIdx="2" presStyleCnt="4"/>
      <dgm:spPr/>
      <dgm:t>
        <a:bodyPr/>
        <a:lstStyle/>
        <a:p>
          <a:endParaRPr lang="nl-NL"/>
        </a:p>
      </dgm:t>
    </dgm:pt>
    <dgm:pt modelId="{5A7538C5-D0A3-4E8A-AAEB-C3DC824D4DF3}" type="pres">
      <dgm:prSet presAssocID="{BB832F3D-62D9-4B5F-8F9F-896732BD6EF5}" presName="hierRoot2" presStyleCnt="0">
        <dgm:presLayoutVars>
          <dgm:hierBranch val="init"/>
        </dgm:presLayoutVars>
      </dgm:prSet>
      <dgm:spPr/>
    </dgm:pt>
    <dgm:pt modelId="{159AE704-5B45-4B7D-8B60-1FF7509B3BDF}" type="pres">
      <dgm:prSet presAssocID="{BB832F3D-62D9-4B5F-8F9F-896732BD6EF5}" presName="rootComposite" presStyleCnt="0"/>
      <dgm:spPr/>
    </dgm:pt>
    <dgm:pt modelId="{898AEDE5-8496-450A-A5A1-69D8C83A2A67}" type="pres">
      <dgm:prSet presAssocID="{BB832F3D-62D9-4B5F-8F9F-896732BD6EF5}" presName="rootText" presStyleLbl="node3" presStyleIdx="2" presStyleCnt="4" custLinFactNeighborY="-222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A72E8D3-22DE-4AB8-8DFC-F2F8F5720A53}" type="pres">
      <dgm:prSet presAssocID="{BB832F3D-62D9-4B5F-8F9F-896732BD6EF5}" presName="rootConnector" presStyleLbl="node3" presStyleIdx="2" presStyleCnt="4"/>
      <dgm:spPr/>
      <dgm:t>
        <a:bodyPr/>
        <a:lstStyle/>
        <a:p>
          <a:endParaRPr lang="nl-NL"/>
        </a:p>
      </dgm:t>
    </dgm:pt>
    <dgm:pt modelId="{D8B3FFD0-CDC9-459A-874A-27C440224E61}" type="pres">
      <dgm:prSet presAssocID="{BB832F3D-62D9-4B5F-8F9F-896732BD6EF5}" presName="hierChild4" presStyleCnt="0"/>
      <dgm:spPr/>
    </dgm:pt>
    <dgm:pt modelId="{3984CC76-93EA-4EA7-9E3F-9E09405420C0}" type="pres">
      <dgm:prSet presAssocID="{4A29DCF2-4910-4BCF-9A6F-D26A68DBAE9F}" presName="Name37" presStyleLbl="parChTrans1D4" presStyleIdx="6" presStyleCnt="12"/>
      <dgm:spPr/>
      <dgm:t>
        <a:bodyPr/>
        <a:lstStyle/>
        <a:p>
          <a:endParaRPr lang="nl-NL"/>
        </a:p>
      </dgm:t>
    </dgm:pt>
    <dgm:pt modelId="{607B6ABF-9DC0-47FC-8AA5-75B538F0BCFC}" type="pres">
      <dgm:prSet presAssocID="{6D612966-A883-4421-8736-95883610C24B}" presName="hierRoot2" presStyleCnt="0">
        <dgm:presLayoutVars>
          <dgm:hierBranch val="init"/>
        </dgm:presLayoutVars>
      </dgm:prSet>
      <dgm:spPr/>
    </dgm:pt>
    <dgm:pt modelId="{CCFC3FFE-F6BC-41CD-A62A-7F53A3F48025}" type="pres">
      <dgm:prSet presAssocID="{6D612966-A883-4421-8736-95883610C24B}" presName="rootComposite" presStyleCnt="0"/>
      <dgm:spPr/>
    </dgm:pt>
    <dgm:pt modelId="{CCB83DBA-57B7-45BB-A8AE-55062FE4BBF9}" type="pres">
      <dgm:prSet presAssocID="{6D612966-A883-4421-8736-95883610C24B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D9F7DEF-2BC2-4FC2-81EB-65BDC683E05A}" type="pres">
      <dgm:prSet presAssocID="{6D612966-A883-4421-8736-95883610C24B}" presName="rootConnector" presStyleLbl="node4" presStyleIdx="6" presStyleCnt="12"/>
      <dgm:spPr/>
      <dgm:t>
        <a:bodyPr/>
        <a:lstStyle/>
        <a:p>
          <a:endParaRPr lang="nl-NL"/>
        </a:p>
      </dgm:t>
    </dgm:pt>
    <dgm:pt modelId="{3C16DF17-9CF4-4D3C-99CB-48600637A578}" type="pres">
      <dgm:prSet presAssocID="{6D612966-A883-4421-8736-95883610C24B}" presName="hierChild4" presStyleCnt="0"/>
      <dgm:spPr/>
    </dgm:pt>
    <dgm:pt modelId="{C7B1DFFA-87F2-4FCB-BF27-A237E3AA6CD0}" type="pres">
      <dgm:prSet presAssocID="{6D612966-A883-4421-8736-95883610C24B}" presName="hierChild5" presStyleCnt="0"/>
      <dgm:spPr/>
    </dgm:pt>
    <dgm:pt modelId="{0624249F-E72B-4AF0-B941-796438735FA3}" type="pres">
      <dgm:prSet presAssocID="{99F0F1D7-8025-41D3-94BC-75ADCAF8B8A9}" presName="Name37" presStyleLbl="parChTrans1D4" presStyleIdx="7" presStyleCnt="12"/>
      <dgm:spPr/>
      <dgm:t>
        <a:bodyPr/>
        <a:lstStyle/>
        <a:p>
          <a:endParaRPr lang="nl-NL"/>
        </a:p>
      </dgm:t>
    </dgm:pt>
    <dgm:pt modelId="{353AC58A-6981-4D58-8E38-19552BEAEF64}" type="pres">
      <dgm:prSet presAssocID="{41650A58-2381-4B58-BD18-79A2CA95CDCF}" presName="hierRoot2" presStyleCnt="0">
        <dgm:presLayoutVars>
          <dgm:hierBranch val="init"/>
        </dgm:presLayoutVars>
      </dgm:prSet>
      <dgm:spPr/>
    </dgm:pt>
    <dgm:pt modelId="{10F6CFF7-06D9-4393-A62D-DF0E24C6347E}" type="pres">
      <dgm:prSet presAssocID="{41650A58-2381-4B58-BD18-79A2CA95CDCF}" presName="rootComposite" presStyleCnt="0"/>
      <dgm:spPr/>
    </dgm:pt>
    <dgm:pt modelId="{5DF16DC4-FECA-4904-B934-99FFDA835478}" type="pres">
      <dgm:prSet presAssocID="{41650A58-2381-4B58-BD18-79A2CA95CDCF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2B1381D-8A18-42AC-9562-A1EFCBF0BA2E}" type="pres">
      <dgm:prSet presAssocID="{41650A58-2381-4B58-BD18-79A2CA95CDCF}" presName="rootConnector" presStyleLbl="node4" presStyleIdx="7" presStyleCnt="12"/>
      <dgm:spPr/>
      <dgm:t>
        <a:bodyPr/>
        <a:lstStyle/>
        <a:p>
          <a:endParaRPr lang="nl-NL"/>
        </a:p>
      </dgm:t>
    </dgm:pt>
    <dgm:pt modelId="{F1ACB1D6-590E-48AA-91C4-CF5870BAE025}" type="pres">
      <dgm:prSet presAssocID="{41650A58-2381-4B58-BD18-79A2CA95CDCF}" presName="hierChild4" presStyleCnt="0"/>
      <dgm:spPr/>
    </dgm:pt>
    <dgm:pt modelId="{8B677436-2451-42B0-B13F-8D3D0C23A254}" type="pres">
      <dgm:prSet presAssocID="{41650A58-2381-4B58-BD18-79A2CA95CDCF}" presName="hierChild5" presStyleCnt="0"/>
      <dgm:spPr/>
    </dgm:pt>
    <dgm:pt modelId="{B0886C00-987D-4D99-B747-F3F35E9A916C}" type="pres">
      <dgm:prSet presAssocID="{5F66D2B1-0A60-468F-AB4A-D9DE1A863D0B}" presName="Name37" presStyleLbl="parChTrans1D4" presStyleIdx="8" presStyleCnt="12"/>
      <dgm:spPr/>
      <dgm:t>
        <a:bodyPr/>
        <a:lstStyle/>
        <a:p>
          <a:endParaRPr lang="nl-NL"/>
        </a:p>
      </dgm:t>
    </dgm:pt>
    <dgm:pt modelId="{7B00A63D-1BD8-493F-BA22-2D0275E881FC}" type="pres">
      <dgm:prSet presAssocID="{5D8EF6F8-4049-44E2-B0BB-D2DC9D2EC5FF}" presName="hierRoot2" presStyleCnt="0">
        <dgm:presLayoutVars>
          <dgm:hierBranch val="init"/>
        </dgm:presLayoutVars>
      </dgm:prSet>
      <dgm:spPr/>
    </dgm:pt>
    <dgm:pt modelId="{391337C4-5DE1-45B3-9C5D-B176D1C34C4E}" type="pres">
      <dgm:prSet presAssocID="{5D8EF6F8-4049-44E2-B0BB-D2DC9D2EC5FF}" presName="rootComposite" presStyleCnt="0"/>
      <dgm:spPr/>
    </dgm:pt>
    <dgm:pt modelId="{D208644E-9405-4827-9180-8BAAF78CC969}" type="pres">
      <dgm:prSet presAssocID="{5D8EF6F8-4049-44E2-B0BB-D2DC9D2EC5FF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D785A18-BC7B-415B-96BE-154310DE500F}" type="pres">
      <dgm:prSet presAssocID="{5D8EF6F8-4049-44E2-B0BB-D2DC9D2EC5FF}" presName="rootConnector" presStyleLbl="node4" presStyleIdx="8" presStyleCnt="12"/>
      <dgm:spPr/>
      <dgm:t>
        <a:bodyPr/>
        <a:lstStyle/>
        <a:p>
          <a:endParaRPr lang="nl-NL"/>
        </a:p>
      </dgm:t>
    </dgm:pt>
    <dgm:pt modelId="{810767E8-6054-4384-8E35-3AF3AA8B857A}" type="pres">
      <dgm:prSet presAssocID="{5D8EF6F8-4049-44E2-B0BB-D2DC9D2EC5FF}" presName="hierChild4" presStyleCnt="0"/>
      <dgm:spPr/>
    </dgm:pt>
    <dgm:pt modelId="{44D8B100-D5F8-4791-884C-28A8D6487DFF}" type="pres">
      <dgm:prSet presAssocID="{5D8EF6F8-4049-44E2-B0BB-D2DC9D2EC5FF}" presName="hierChild5" presStyleCnt="0"/>
      <dgm:spPr/>
    </dgm:pt>
    <dgm:pt modelId="{F200E2ED-A8AB-4663-B076-F9DF44CB9F14}" type="pres">
      <dgm:prSet presAssocID="{BB832F3D-62D9-4B5F-8F9F-896732BD6EF5}" presName="hierChild5" presStyleCnt="0"/>
      <dgm:spPr/>
    </dgm:pt>
    <dgm:pt modelId="{7C17B9D9-DB82-4DE0-86FD-C0C8EDA75CD4}" type="pres">
      <dgm:prSet presAssocID="{D64CB3ED-E888-4D10-954B-91A1DB0BB392}" presName="Name37" presStyleLbl="parChTrans1D3" presStyleIdx="3" presStyleCnt="4"/>
      <dgm:spPr/>
      <dgm:t>
        <a:bodyPr/>
        <a:lstStyle/>
        <a:p>
          <a:endParaRPr lang="nl-NL"/>
        </a:p>
      </dgm:t>
    </dgm:pt>
    <dgm:pt modelId="{44026CCB-CC59-44EF-B33B-2BE23876F00F}" type="pres">
      <dgm:prSet presAssocID="{F82363BD-CA90-47C0-BC08-CE559707183F}" presName="hierRoot2" presStyleCnt="0">
        <dgm:presLayoutVars>
          <dgm:hierBranch val="init"/>
        </dgm:presLayoutVars>
      </dgm:prSet>
      <dgm:spPr/>
    </dgm:pt>
    <dgm:pt modelId="{928F5645-3C0B-4D33-986D-FC2C62F5B1E7}" type="pres">
      <dgm:prSet presAssocID="{F82363BD-CA90-47C0-BC08-CE559707183F}" presName="rootComposite" presStyleCnt="0"/>
      <dgm:spPr/>
    </dgm:pt>
    <dgm:pt modelId="{E78EAF4C-CDA2-47EA-B370-41597F6E94DC}" type="pres">
      <dgm:prSet presAssocID="{F82363BD-CA90-47C0-BC08-CE559707183F}" presName="rootText" presStyleLbl="node3" presStyleIdx="3" presStyleCnt="4" custLinFactNeighborX="-430" custLinFactNeighborY="-23919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85FD455-4385-4B4D-93B3-C985DA2F564A}" type="pres">
      <dgm:prSet presAssocID="{F82363BD-CA90-47C0-BC08-CE559707183F}" presName="rootConnector" presStyleLbl="node3" presStyleIdx="3" presStyleCnt="4"/>
      <dgm:spPr/>
      <dgm:t>
        <a:bodyPr/>
        <a:lstStyle/>
        <a:p>
          <a:endParaRPr lang="nl-NL"/>
        </a:p>
      </dgm:t>
    </dgm:pt>
    <dgm:pt modelId="{D0ED106E-8B70-4608-B604-7CBF92CC5B9A}" type="pres">
      <dgm:prSet presAssocID="{F82363BD-CA90-47C0-BC08-CE559707183F}" presName="hierChild4" presStyleCnt="0"/>
      <dgm:spPr/>
    </dgm:pt>
    <dgm:pt modelId="{B87EC07B-5D26-4047-AD3B-3B6124A77D92}" type="pres">
      <dgm:prSet presAssocID="{7B9E4004-6E4C-4825-A289-F11EE7B7EC74}" presName="Name37" presStyleLbl="parChTrans1D4" presStyleIdx="9" presStyleCnt="12"/>
      <dgm:spPr/>
      <dgm:t>
        <a:bodyPr/>
        <a:lstStyle/>
        <a:p>
          <a:endParaRPr lang="nl-NL"/>
        </a:p>
      </dgm:t>
    </dgm:pt>
    <dgm:pt modelId="{745D4EF7-438F-4DE3-82C7-A13CA4F9E742}" type="pres">
      <dgm:prSet presAssocID="{3A5E8556-F503-43B4-966B-5A92A99C8270}" presName="hierRoot2" presStyleCnt="0">
        <dgm:presLayoutVars>
          <dgm:hierBranch val="init"/>
        </dgm:presLayoutVars>
      </dgm:prSet>
      <dgm:spPr/>
    </dgm:pt>
    <dgm:pt modelId="{0C08E09B-8BB0-4620-994B-45E8D3FA71DC}" type="pres">
      <dgm:prSet presAssocID="{3A5E8556-F503-43B4-966B-5A92A99C8270}" presName="rootComposite" presStyleCnt="0"/>
      <dgm:spPr/>
    </dgm:pt>
    <dgm:pt modelId="{C1818CD5-D84D-4660-9559-7CAB88940486}" type="pres">
      <dgm:prSet presAssocID="{3A5E8556-F503-43B4-966B-5A92A99C8270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58246A5-976A-4B0E-A872-2EE4CC2D6DF8}" type="pres">
      <dgm:prSet presAssocID="{3A5E8556-F503-43B4-966B-5A92A99C8270}" presName="rootConnector" presStyleLbl="node4" presStyleIdx="9" presStyleCnt="12"/>
      <dgm:spPr/>
      <dgm:t>
        <a:bodyPr/>
        <a:lstStyle/>
        <a:p>
          <a:endParaRPr lang="nl-NL"/>
        </a:p>
      </dgm:t>
    </dgm:pt>
    <dgm:pt modelId="{B2A8A888-5F36-49D8-9476-E6589BFF0CBE}" type="pres">
      <dgm:prSet presAssocID="{3A5E8556-F503-43B4-966B-5A92A99C8270}" presName="hierChild4" presStyleCnt="0"/>
      <dgm:spPr/>
    </dgm:pt>
    <dgm:pt modelId="{B855F777-6E64-4244-BC92-D9AEA8423C12}" type="pres">
      <dgm:prSet presAssocID="{8B4324A3-B118-4E14-BB7A-C123DDB67F2C}" presName="Name37" presStyleLbl="parChTrans1D4" presStyleIdx="10" presStyleCnt="12"/>
      <dgm:spPr/>
      <dgm:t>
        <a:bodyPr/>
        <a:lstStyle/>
        <a:p>
          <a:endParaRPr lang="nl-NL"/>
        </a:p>
      </dgm:t>
    </dgm:pt>
    <dgm:pt modelId="{86D77562-8DD3-4A89-97B7-739E85732139}" type="pres">
      <dgm:prSet presAssocID="{073F0A4C-D049-422B-B795-0B3BB1BE7E06}" presName="hierRoot2" presStyleCnt="0">
        <dgm:presLayoutVars>
          <dgm:hierBranch val="init"/>
        </dgm:presLayoutVars>
      </dgm:prSet>
      <dgm:spPr/>
    </dgm:pt>
    <dgm:pt modelId="{E97867E6-A880-4F38-84FC-14252E9D2783}" type="pres">
      <dgm:prSet presAssocID="{073F0A4C-D049-422B-B795-0B3BB1BE7E06}" presName="rootComposite" presStyleCnt="0"/>
      <dgm:spPr/>
    </dgm:pt>
    <dgm:pt modelId="{DAECB5B2-0988-416B-96CA-F1B5F6A6EC61}" type="pres">
      <dgm:prSet presAssocID="{073F0A4C-D049-422B-B795-0B3BB1BE7E06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9CD51CD-52F7-489F-8D6E-0E6CE23FCB66}" type="pres">
      <dgm:prSet presAssocID="{073F0A4C-D049-422B-B795-0B3BB1BE7E06}" presName="rootConnector" presStyleLbl="node4" presStyleIdx="10" presStyleCnt="12"/>
      <dgm:spPr/>
      <dgm:t>
        <a:bodyPr/>
        <a:lstStyle/>
        <a:p>
          <a:endParaRPr lang="nl-NL"/>
        </a:p>
      </dgm:t>
    </dgm:pt>
    <dgm:pt modelId="{E9305370-BD12-4C41-8AC1-CDCE3305356B}" type="pres">
      <dgm:prSet presAssocID="{073F0A4C-D049-422B-B795-0B3BB1BE7E06}" presName="hierChild4" presStyleCnt="0"/>
      <dgm:spPr/>
    </dgm:pt>
    <dgm:pt modelId="{25A7DFF3-620D-4F0C-B585-F2B6C694A90E}" type="pres">
      <dgm:prSet presAssocID="{073F0A4C-D049-422B-B795-0B3BB1BE7E06}" presName="hierChild5" presStyleCnt="0"/>
      <dgm:spPr/>
    </dgm:pt>
    <dgm:pt modelId="{E10037EA-E71C-4CE2-9036-05B0BDB837E2}" type="pres">
      <dgm:prSet presAssocID="{6DB06FB3-90CF-4E36-8D40-5BE263485E3D}" presName="Name37" presStyleLbl="parChTrans1D4" presStyleIdx="11" presStyleCnt="12"/>
      <dgm:spPr/>
      <dgm:t>
        <a:bodyPr/>
        <a:lstStyle/>
        <a:p>
          <a:endParaRPr lang="nl-NL"/>
        </a:p>
      </dgm:t>
    </dgm:pt>
    <dgm:pt modelId="{3412EC39-5E28-427B-B105-5679E1F34CFC}" type="pres">
      <dgm:prSet presAssocID="{6D154F69-6772-4AB4-ABDE-B9AAC52ECF15}" presName="hierRoot2" presStyleCnt="0">
        <dgm:presLayoutVars>
          <dgm:hierBranch val="init"/>
        </dgm:presLayoutVars>
      </dgm:prSet>
      <dgm:spPr/>
    </dgm:pt>
    <dgm:pt modelId="{1B8692C3-C682-4AD7-8D31-5BC81D7716B6}" type="pres">
      <dgm:prSet presAssocID="{6D154F69-6772-4AB4-ABDE-B9AAC52ECF15}" presName="rootComposite" presStyleCnt="0"/>
      <dgm:spPr/>
    </dgm:pt>
    <dgm:pt modelId="{F2A06003-7995-4CF5-B55E-6053D18A880F}" type="pres">
      <dgm:prSet presAssocID="{6D154F69-6772-4AB4-ABDE-B9AAC52ECF15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8F600E3-C416-4BE3-8160-BCBA091677C2}" type="pres">
      <dgm:prSet presAssocID="{6D154F69-6772-4AB4-ABDE-B9AAC52ECF15}" presName="rootConnector" presStyleLbl="node4" presStyleIdx="11" presStyleCnt="12"/>
      <dgm:spPr/>
      <dgm:t>
        <a:bodyPr/>
        <a:lstStyle/>
        <a:p>
          <a:endParaRPr lang="nl-NL"/>
        </a:p>
      </dgm:t>
    </dgm:pt>
    <dgm:pt modelId="{DBF6DB90-473A-4B46-B48B-F8053D6A8535}" type="pres">
      <dgm:prSet presAssocID="{6D154F69-6772-4AB4-ABDE-B9AAC52ECF15}" presName="hierChild4" presStyleCnt="0"/>
      <dgm:spPr/>
    </dgm:pt>
    <dgm:pt modelId="{2FE09E14-A957-40E1-82A8-D1A78F752801}" type="pres">
      <dgm:prSet presAssocID="{6D154F69-6772-4AB4-ABDE-B9AAC52ECF15}" presName="hierChild5" presStyleCnt="0"/>
      <dgm:spPr/>
    </dgm:pt>
    <dgm:pt modelId="{42696E7D-9A35-4C89-AD86-357BA5F28603}" type="pres">
      <dgm:prSet presAssocID="{3A5E8556-F503-43B4-966B-5A92A99C8270}" presName="hierChild5" presStyleCnt="0"/>
      <dgm:spPr/>
    </dgm:pt>
    <dgm:pt modelId="{3DDD5952-79F4-472D-BAAF-B5763284D2CC}" type="pres">
      <dgm:prSet presAssocID="{F82363BD-CA90-47C0-BC08-CE559707183F}" presName="hierChild5" presStyleCnt="0"/>
      <dgm:spPr/>
    </dgm:pt>
    <dgm:pt modelId="{C8D25223-C29E-43D0-9418-3006D8018F7C}" type="pres">
      <dgm:prSet presAssocID="{4B80F148-63C8-45E7-92BF-54D23EE5637A}" presName="hierChild5" presStyleCnt="0"/>
      <dgm:spPr/>
    </dgm:pt>
    <dgm:pt modelId="{2059F7A1-0D8D-4D01-A217-D91A21E47049}" type="pres">
      <dgm:prSet presAssocID="{4FA1B1C0-06E2-4021-9C9D-061A1BF15380}" presName="hierChild3" presStyleCnt="0"/>
      <dgm:spPr/>
    </dgm:pt>
    <dgm:pt modelId="{14EFF918-8FA0-470E-ACF8-6D0C94E1B71A}" type="pres">
      <dgm:prSet presAssocID="{70F0689C-B71F-4542-AD64-9341BD1DC391}" presName="Name111" presStyleLbl="parChTrans1D2" presStyleIdx="2" presStyleCnt="3"/>
      <dgm:spPr/>
      <dgm:t>
        <a:bodyPr/>
        <a:lstStyle/>
        <a:p>
          <a:endParaRPr lang="nl-NL"/>
        </a:p>
      </dgm:t>
    </dgm:pt>
    <dgm:pt modelId="{ED0BC676-88CE-4DD4-94F6-A44928DCDCDD}" type="pres">
      <dgm:prSet presAssocID="{00E97F1B-F1D4-4171-B5B4-C6078DB02813}" presName="hierRoot3" presStyleCnt="0">
        <dgm:presLayoutVars>
          <dgm:hierBranch val="init"/>
        </dgm:presLayoutVars>
      </dgm:prSet>
      <dgm:spPr/>
    </dgm:pt>
    <dgm:pt modelId="{6F2D3A3B-71E6-417A-A020-FB4CBF9A5EE3}" type="pres">
      <dgm:prSet presAssocID="{00E97F1B-F1D4-4171-B5B4-C6078DB02813}" presName="rootComposite3" presStyleCnt="0"/>
      <dgm:spPr/>
    </dgm:pt>
    <dgm:pt modelId="{544261FB-AC9B-41FB-9EC4-564FCD2933C1}" type="pres">
      <dgm:prSet presAssocID="{00E97F1B-F1D4-4171-B5B4-C6078DB02813}" presName="rootText3" presStyleLbl="asst1" presStyleIdx="0" presStyleCnt="1" custLinFactNeighborY="-222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D18645B-A57E-4D82-9C24-E7F0B2AB091D}" type="pres">
      <dgm:prSet presAssocID="{00E97F1B-F1D4-4171-B5B4-C6078DB02813}" presName="rootConnector3" presStyleLbl="asst1" presStyleIdx="0" presStyleCnt="1"/>
      <dgm:spPr/>
      <dgm:t>
        <a:bodyPr/>
        <a:lstStyle/>
        <a:p>
          <a:endParaRPr lang="nl-NL"/>
        </a:p>
      </dgm:t>
    </dgm:pt>
    <dgm:pt modelId="{F3F40E51-547B-445D-8274-87C963B81A3C}" type="pres">
      <dgm:prSet presAssocID="{00E97F1B-F1D4-4171-B5B4-C6078DB02813}" presName="hierChild6" presStyleCnt="0"/>
      <dgm:spPr/>
    </dgm:pt>
    <dgm:pt modelId="{2765B371-118E-4465-9053-2CFE166CC05B}" type="pres">
      <dgm:prSet presAssocID="{00E97F1B-F1D4-4171-B5B4-C6078DB02813}" presName="hierChild7" presStyleCnt="0"/>
      <dgm:spPr/>
    </dgm:pt>
  </dgm:ptLst>
  <dgm:cxnLst>
    <dgm:cxn modelId="{7394855F-1041-402A-9925-B397FEF23283}" srcId="{4FA1B1C0-06E2-4021-9C9D-061A1BF15380}" destId="{00E97F1B-F1D4-4171-B5B4-C6078DB02813}" srcOrd="0" destOrd="0" parTransId="{70F0689C-B71F-4542-AD64-9341BD1DC391}" sibTransId="{1EA2080B-4C12-4DC5-97B7-D54E39F4F8F0}"/>
    <dgm:cxn modelId="{9C493642-9BA7-4D87-873D-D4531DF98C5B}" type="presOf" srcId="{5D8EF6F8-4049-44E2-B0BB-D2DC9D2EC5FF}" destId="{2D785A18-BC7B-415B-96BE-154310DE500F}" srcOrd="1" destOrd="0" presId="urn:microsoft.com/office/officeart/2005/8/layout/orgChart1"/>
    <dgm:cxn modelId="{819BC279-52F8-40BA-A50F-A36C3B7284C6}" type="presOf" srcId="{F82363BD-CA90-47C0-BC08-CE559707183F}" destId="{E85FD455-4385-4B4D-93B3-C985DA2F564A}" srcOrd="1" destOrd="0" presId="urn:microsoft.com/office/officeart/2005/8/layout/orgChart1"/>
    <dgm:cxn modelId="{09A2FFCE-CF69-4099-A744-ADB799959EC5}" type="presOf" srcId="{7886717C-8ECC-4A89-A6BA-73EE58255A2D}" destId="{F2471274-FF5D-4C61-9948-D225B3D3EA2C}" srcOrd="0" destOrd="0" presId="urn:microsoft.com/office/officeart/2005/8/layout/orgChart1"/>
    <dgm:cxn modelId="{BE4407F2-4F3B-43C4-A7B7-23D5D714BBF4}" type="presOf" srcId="{4FA1B1C0-06E2-4021-9C9D-061A1BF15380}" destId="{92C023F0-F4CD-4A32-829B-44F4502D5469}" srcOrd="0" destOrd="0" presId="urn:microsoft.com/office/officeart/2005/8/layout/orgChart1"/>
    <dgm:cxn modelId="{438BE699-B2D9-4099-AC9F-98F07EB464AC}" srcId="{4B80F148-63C8-45E7-92BF-54D23EE5637A}" destId="{F82363BD-CA90-47C0-BC08-CE559707183F}" srcOrd="1" destOrd="0" parTransId="{D64CB3ED-E888-4D10-954B-91A1DB0BB392}" sibTransId="{52CE628E-F1C3-48E7-A1FB-53B5DF6A4545}"/>
    <dgm:cxn modelId="{E7755A12-3293-4B51-8952-7ECA763E7952}" type="presOf" srcId="{6D154F69-6772-4AB4-ABDE-B9AAC52ECF15}" destId="{F2A06003-7995-4CF5-B55E-6053D18A880F}" srcOrd="0" destOrd="0" presId="urn:microsoft.com/office/officeart/2005/8/layout/orgChart1"/>
    <dgm:cxn modelId="{E0B71D30-CDA4-41BB-A16F-0C2FC058C003}" type="presOf" srcId="{3A5E8556-F503-43B4-966B-5A92A99C8270}" destId="{158246A5-976A-4B0E-A872-2EE4CC2D6DF8}" srcOrd="1" destOrd="0" presId="urn:microsoft.com/office/officeart/2005/8/layout/orgChart1"/>
    <dgm:cxn modelId="{043F5E59-BF35-4917-9125-001F40E035A9}" type="presOf" srcId="{8C45AFF4-BE8A-4CFE-8FDC-F6FF13F9577C}" destId="{0E769FD5-EE82-4098-A1FE-40E5F796CF1C}" srcOrd="0" destOrd="0" presId="urn:microsoft.com/office/officeart/2005/8/layout/orgChart1"/>
    <dgm:cxn modelId="{77A0338C-F302-432B-B4D2-9F918546B80A}" type="presOf" srcId="{30CB76E7-207D-4327-B48D-764048FD6893}" destId="{26D9E642-F732-46A3-8C08-667423F5C611}" srcOrd="0" destOrd="0" presId="urn:microsoft.com/office/officeart/2005/8/layout/orgChart1"/>
    <dgm:cxn modelId="{67C79C16-07EA-4A6A-A495-8149B68E6E26}" type="presOf" srcId="{6A80475D-1DFB-406A-AC40-AAE636E68B1D}" destId="{7BFFF3F4-37F7-469B-8871-C4F23CA7C0FB}" srcOrd="1" destOrd="0" presId="urn:microsoft.com/office/officeart/2005/8/layout/orgChart1"/>
    <dgm:cxn modelId="{7F08C410-50F7-4F24-BAB0-21FCCCC85DAD}" type="presOf" srcId="{27AA1121-AAC7-4F15-A618-40578CF1C9F5}" destId="{F6B16EE9-FADE-4B57-A869-1B095EDA220B}" srcOrd="0" destOrd="0" presId="urn:microsoft.com/office/officeart/2005/8/layout/orgChart1"/>
    <dgm:cxn modelId="{04B3FBC6-91BC-4DF5-9186-28D7FACAA143}" type="presOf" srcId="{7B5D78AA-8965-42AC-898A-252D8672794F}" destId="{2834320F-4241-4021-B240-D3B1A554AF1D}" srcOrd="0" destOrd="0" presId="urn:microsoft.com/office/officeart/2005/8/layout/orgChart1"/>
    <dgm:cxn modelId="{B9F7753E-8BE5-4D42-B670-F3DDC305AF21}" type="presOf" srcId="{54CB83DF-8869-4BFA-ADA0-2439FE24625E}" destId="{A551EBEB-EB2C-4152-BEC5-18CBD4A06DCC}" srcOrd="1" destOrd="0" presId="urn:microsoft.com/office/officeart/2005/8/layout/orgChart1"/>
    <dgm:cxn modelId="{A30443E5-7932-44B5-9109-E1E22FD6618F}" type="presOf" srcId="{6D612966-A883-4421-8736-95883610C24B}" destId="{CCB83DBA-57B7-45BB-A8AE-55062FE4BBF9}" srcOrd="0" destOrd="0" presId="urn:microsoft.com/office/officeart/2005/8/layout/orgChart1"/>
    <dgm:cxn modelId="{C3714A4D-B497-424D-8831-E46339FA45B7}" type="presOf" srcId="{8F5FE667-8087-45E9-9D73-A22FDC542EA1}" destId="{680A392E-2DF3-4424-AECE-1681C351569C}" srcOrd="0" destOrd="0" presId="urn:microsoft.com/office/officeart/2005/8/layout/orgChart1"/>
    <dgm:cxn modelId="{2DF0E138-C050-4B84-94B2-49ABEA6885BE}" srcId="{BB832F3D-62D9-4B5F-8F9F-896732BD6EF5}" destId="{41650A58-2381-4B58-BD18-79A2CA95CDCF}" srcOrd="1" destOrd="0" parTransId="{99F0F1D7-8025-41D3-94BC-75ADCAF8B8A9}" sibTransId="{A2D65A3C-85D1-47F6-BDA5-97887E1952EE}"/>
    <dgm:cxn modelId="{C6DAD640-92FE-43DA-89C5-94D813551F8A}" type="presOf" srcId="{7B9E4004-6E4C-4825-A289-F11EE7B7EC74}" destId="{B87EC07B-5D26-4047-AD3B-3B6124A77D92}" srcOrd="0" destOrd="0" presId="urn:microsoft.com/office/officeart/2005/8/layout/orgChart1"/>
    <dgm:cxn modelId="{349EA352-75C5-407F-9C44-760604624E12}" srcId="{3A5E8556-F503-43B4-966B-5A92A99C8270}" destId="{073F0A4C-D049-422B-B795-0B3BB1BE7E06}" srcOrd="0" destOrd="0" parTransId="{8B4324A3-B118-4E14-BB7A-C123DDB67F2C}" sibTransId="{147CC0CA-E8CF-4D9D-AA6E-035EA54720E8}"/>
    <dgm:cxn modelId="{67EB1391-8DC8-4400-88C3-18111217339D}" type="presOf" srcId="{7401D655-27BC-4D6B-AA9D-3099AC7B20D6}" destId="{97076FA8-668C-4D67-8A01-F03D09030313}" srcOrd="0" destOrd="0" presId="urn:microsoft.com/office/officeart/2005/8/layout/orgChart1"/>
    <dgm:cxn modelId="{BDDB4AE4-746B-4EBD-B376-5ED48C66A247}" type="presOf" srcId="{4A29DCF2-4910-4BCF-9A6F-D26A68DBAE9F}" destId="{3984CC76-93EA-4EA7-9E3F-9E09405420C0}" srcOrd="0" destOrd="0" presId="urn:microsoft.com/office/officeart/2005/8/layout/orgChart1"/>
    <dgm:cxn modelId="{D1C8E679-D712-4039-805A-098057D7D0D6}" type="presOf" srcId="{820AA3B3-2C05-46F1-B2C2-B313F3320866}" destId="{A87B1DFD-EC92-4BDB-8ACB-11055E62E552}" srcOrd="0" destOrd="0" presId="urn:microsoft.com/office/officeart/2005/8/layout/orgChart1"/>
    <dgm:cxn modelId="{4F19E1F3-F3E0-40F8-9F6F-5B3CC31A7FC1}" srcId="{7401D655-27BC-4D6B-AA9D-3099AC7B20D6}" destId="{4FA1B1C0-06E2-4021-9C9D-061A1BF15380}" srcOrd="0" destOrd="0" parTransId="{C440D743-DFED-4926-9304-6EF4FD218B8A}" sibTransId="{5878E528-9F2E-4349-AF92-566305B80601}"/>
    <dgm:cxn modelId="{CA42F34E-E6CC-4415-89E1-145D1D27A99A}" srcId="{77A9681F-6CBE-4697-B872-1B5EB4FFCC58}" destId="{6A7CA623-C21E-474D-9BD2-50C22902C3B8}" srcOrd="0" destOrd="0" parTransId="{30CB76E7-207D-4327-B48D-764048FD6893}" sibTransId="{58EA74FA-F783-4DF1-BEF9-3AC21F91E62D}"/>
    <dgm:cxn modelId="{92031A0E-4192-4E82-AF30-E5411F1884C5}" type="presOf" srcId="{99F0F1D7-8025-41D3-94BC-75ADCAF8B8A9}" destId="{0624249F-E72B-4AF0-B941-796438735FA3}" srcOrd="0" destOrd="0" presId="urn:microsoft.com/office/officeart/2005/8/layout/orgChart1"/>
    <dgm:cxn modelId="{A71DCFD2-B6EF-464F-A827-15AE2E723B87}" type="presOf" srcId="{01100118-A614-433D-BA97-EAB892CC43EF}" destId="{1D97E405-2B09-4A80-A167-4F7AE68A1E5C}" srcOrd="1" destOrd="0" presId="urn:microsoft.com/office/officeart/2005/8/layout/orgChart1"/>
    <dgm:cxn modelId="{986B03CA-C282-4A9F-AE21-F426306FC82A}" srcId="{77A9681F-6CBE-4697-B872-1B5EB4FFCC58}" destId="{01100118-A614-433D-BA97-EAB892CC43EF}" srcOrd="1" destOrd="0" parTransId="{DAF59841-C681-4D4F-B17E-2CE88020D915}" sibTransId="{5134AECD-FA96-44D9-96D2-62527AFD84AA}"/>
    <dgm:cxn modelId="{BABF43BC-C3AA-42AD-BBE7-0BFA142D3529}" type="presOf" srcId="{5D8EF6F8-4049-44E2-B0BB-D2DC9D2EC5FF}" destId="{D208644E-9405-4827-9180-8BAAF78CC969}" srcOrd="0" destOrd="0" presId="urn:microsoft.com/office/officeart/2005/8/layout/orgChart1"/>
    <dgm:cxn modelId="{B84D841E-2E8E-4EAC-8EFD-BC468A9E53FA}" type="presOf" srcId="{BDCA8237-430C-4A69-83EF-3416D0F13999}" destId="{FE76E4EE-81C0-4B6B-9DDD-A420C2FC77B1}" srcOrd="0" destOrd="0" presId="urn:microsoft.com/office/officeart/2005/8/layout/orgChart1"/>
    <dgm:cxn modelId="{5CD245E3-1E79-4DFA-B4BB-04920CAA232C}" type="presOf" srcId="{01E6625C-9408-43B5-94DD-75B231058D1C}" destId="{F4A11AA4-CE38-4AE3-9494-AAD4DF79ED69}" srcOrd="0" destOrd="0" presId="urn:microsoft.com/office/officeart/2005/8/layout/orgChart1"/>
    <dgm:cxn modelId="{5F1C85BB-4851-4A00-BC08-3728037FFF89}" srcId="{BB832F3D-62D9-4B5F-8F9F-896732BD6EF5}" destId="{6D612966-A883-4421-8736-95883610C24B}" srcOrd="0" destOrd="0" parTransId="{4A29DCF2-4910-4BCF-9A6F-D26A68DBAE9F}" sibTransId="{117C2E47-E863-4C66-97CE-A606F4F1F9F9}"/>
    <dgm:cxn modelId="{4BC36831-C431-4F45-B3CB-E219E3CA1B79}" srcId="{54CB83DF-8869-4BFA-ADA0-2439FE24625E}" destId="{4A6BA3A5-E90A-4BCA-929F-E7B556F04333}" srcOrd="0" destOrd="0" parTransId="{8F5FE667-8087-45E9-9D73-A22FDC542EA1}" sibTransId="{CB482166-F363-4AF5-8CFF-A44F40AD77BC}"/>
    <dgm:cxn modelId="{D528EEF2-3144-4DD2-9942-ED2BF89BF7C1}" type="presOf" srcId="{54CB83DF-8869-4BFA-ADA0-2439FE24625E}" destId="{82DB4C42-6937-48FF-AEBB-C415A38DECA4}" srcOrd="0" destOrd="0" presId="urn:microsoft.com/office/officeart/2005/8/layout/orgChart1"/>
    <dgm:cxn modelId="{BA7791CF-79CC-4BF0-84DB-263233A372AE}" type="presOf" srcId="{41650A58-2381-4B58-BD18-79A2CA95CDCF}" destId="{52B1381D-8A18-42AC-9562-A1EFCBF0BA2E}" srcOrd="1" destOrd="0" presId="urn:microsoft.com/office/officeart/2005/8/layout/orgChart1"/>
    <dgm:cxn modelId="{8D5CD4C4-66DA-4693-B7E3-ED54420C751C}" srcId="{54CB83DF-8869-4BFA-ADA0-2439FE24625E}" destId="{6A80475D-1DFB-406A-AC40-AAE636E68B1D}" srcOrd="1" destOrd="0" parTransId="{84D32F01-3FE2-436C-BD2C-A62F2E02E97B}" sibTransId="{C1ED1B1B-6BD5-4BFF-A901-CED1F55FC160}"/>
    <dgm:cxn modelId="{F4E7F5A3-9AF4-41EB-B5D3-AC134608F978}" type="presOf" srcId="{073F0A4C-D049-422B-B795-0B3BB1BE7E06}" destId="{D9CD51CD-52F7-489F-8D6E-0E6CE23FCB66}" srcOrd="1" destOrd="0" presId="urn:microsoft.com/office/officeart/2005/8/layout/orgChart1"/>
    <dgm:cxn modelId="{C435C6B2-F473-4017-AF19-57238EA704CF}" type="presOf" srcId="{6D612966-A883-4421-8736-95883610C24B}" destId="{7D9F7DEF-2BC2-4FC2-81EB-65BDC683E05A}" srcOrd="1" destOrd="0" presId="urn:microsoft.com/office/officeart/2005/8/layout/orgChart1"/>
    <dgm:cxn modelId="{0966E661-E6FA-44F4-ABD8-C3C187213378}" srcId="{7B5D78AA-8965-42AC-898A-252D8672794F}" destId="{27AA1121-AAC7-4F15-A618-40578CF1C9F5}" srcOrd="0" destOrd="0" parTransId="{CEB9B5EC-D1B9-43B3-8653-262CD6E4644F}" sibTransId="{3F2E1FD4-BDAE-42E7-8D73-A0D49BBFD8A0}"/>
    <dgm:cxn modelId="{8E5EAC33-0817-46B3-A2DE-28E08D06A094}" type="presOf" srcId="{BB832F3D-62D9-4B5F-8F9F-896732BD6EF5}" destId="{898AEDE5-8496-450A-A5A1-69D8C83A2A67}" srcOrd="0" destOrd="0" presId="urn:microsoft.com/office/officeart/2005/8/layout/orgChart1"/>
    <dgm:cxn modelId="{C085CB5D-A2B7-4753-BB8F-9EB7CD11E1F5}" srcId="{BB832F3D-62D9-4B5F-8F9F-896732BD6EF5}" destId="{5D8EF6F8-4049-44E2-B0BB-D2DC9D2EC5FF}" srcOrd="2" destOrd="0" parTransId="{5F66D2B1-0A60-468F-AB4A-D9DE1A863D0B}" sibTransId="{21B1505B-0AFF-4657-8472-3B8EC648943F}"/>
    <dgm:cxn modelId="{84C0C536-CEC6-48B9-BCDA-BD1475E21674}" type="presOf" srcId="{6A7CA623-C21E-474D-9BD2-50C22902C3B8}" destId="{8E2A8407-8FBF-44D1-BA77-7DFE57189558}" srcOrd="1" destOrd="0" presId="urn:microsoft.com/office/officeart/2005/8/layout/orgChart1"/>
    <dgm:cxn modelId="{58B70E31-971A-4376-9151-87CFD3A02EE1}" type="presOf" srcId="{CEB9B5EC-D1B9-43B3-8653-262CD6E4644F}" destId="{13B5EC4C-7DC4-48F5-9021-D5A7DABEA2FF}" srcOrd="0" destOrd="0" presId="urn:microsoft.com/office/officeart/2005/8/layout/orgChart1"/>
    <dgm:cxn modelId="{A8F7EAA1-ECE8-44BE-8281-6577348506FA}" type="presOf" srcId="{4A6BA3A5-E90A-4BCA-929F-E7B556F04333}" destId="{9D161DFF-2EC5-41A2-B14F-D572E3FAEADC}" srcOrd="1" destOrd="0" presId="urn:microsoft.com/office/officeart/2005/8/layout/orgChart1"/>
    <dgm:cxn modelId="{C592FCEE-CF95-445A-A594-E09F7D34A71E}" type="presOf" srcId="{D64CB3ED-E888-4D10-954B-91A1DB0BB392}" destId="{7C17B9D9-DB82-4DE0-86FD-C0C8EDA75CD4}" srcOrd="0" destOrd="0" presId="urn:microsoft.com/office/officeart/2005/8/layout/orgChart1"/>
    <dgm:cxn modelId="{243EB46E-81CD-474F-822B-F49A93B67AD2}" type="presOf" srcId="{4FA1B1C0-06E2-4021-9C9D-061A1BF15380}" destId="{1FF706AF-D371-4111-934F-0AA4A328DDC9}" srcOrd="1" destOrd="0" presId="urn:microsoft.com/office/officeart/2005/8/layout/orgChart1"/>
    <dgm:cxn modelId="{A572BA30-1872-425B-98EB-41A2C88F503F}" type="presOf" srcId="{6DB06FB3-90CF-4E36-8D40-5BE263485E3D}" destId="{E10037EA-E71C-4CE2-9036-05B0BDB837E2}" srcOrd="0" destOrd="0" presId="urn:microsoft.com/office/officeart/2005/8/layout/orgChart1"/>
    <dgm:cxn modelId="{68EAEDB6-530A-40D9-A422-3689FA7A1AB1}" srcId="{F82363BD-CA90-47C0-BC08-CE559707183F}" destId="{3A5E8556-F503-43B4-966B-5A92A99C8270}" srcOrd="0" destOrd="0" parTransId="{7B9E4004-6E4C-4825-A289-F11EE7B7EC74}" sibTransId="{7926245D-29E3-46A3-9B45-74EDE6505A0D}"/>
    <dgm:cxn modelId="{1066C5B1-92E4-4D89-BD45-7BCEE23FDDA6}" type="presOf" srcId="{5F66D2B1-0A60-468F-AB4A-D9DE1A863D0B}" destId="{B0886C00-987D-4D99-B747-F3F35E9A916C}" srcOrd="0" destOrd="0" presId="urn:microsoft.com/office/officeart/2005/8/layout/orgChart1"/>
    <dgm:cxn modelId="{80419C26-F7DB-4339-BF9C-579CD10801D8}" type="presOf" srcId="{F82363BD-CA90-47C0-BC08-CE559707183F}" destId="{E78EAF4C-CDA2-47EA-B370-41597F6E94DC}" srcOrd="0" destOrd="0" presId="urn:microsoft.com/office/officeart/2005/8/layout/orgChart1"/>
    <dgm:cxn modelId="{E3584B9F-F6E7-477C-BC63-FC0D9EC9D25C}" type="presOf" srcId="{01E6625C-9408-43B5-94DD-75B231058D1C}" destId="{C8AA72F4-23F8-4158-99BA-74B423F0C703}" srcOrd="1" destOrd="0" presId="urn:microsoft.com/office/officeart/2005/8/layout/orgChart1"/>
    <dgm:cxn modelId="{FECE78C9-0CA7-4333-A4CE-59C02D279F64}" type="presOf" srcId="{77A9681F-6CBE-4697-B872-1B5EB4FFCC58}" destId="{2718F95D-BC3B-4D22-A9DA-623505E3244E}" srcOrd="1" destOrd="0" presId="urn:microsoft.com/office/officeart/2005/8/layout/orgChart1"/>
    <dgm:cxn modelId="{EB1AD6C0-7EBA-4302-A4CB-6087BAAA6092}" type="presOf" srcId="{6D154F69-6772-4AB4-ABDE-B9AAC52ECF15}" destId="{58F600E3-C416-4BE3-8160-BCBA091677C2}" srcOrd="1" destOrd="0" presId="urn:microsoft.com/office/officeart/2005/8/layout/orgChart1"/>
    <dgm:cxn modelId="{889E3866-05D5-4802-8710-05BBAE23C514}" srcId="{6A80475D-1DFB-406A-AC40-AAE636E68B1D}" destId="{7B5D78AA-8965-42AC-898A-252D8672794F}" srcOrd="0" destOrd="0" parTransId="{4F0F9E9A-C792-49E4-8C0A-3C9ED658A476}" sibTransId="{8CE6A419-F0C4-4E08-9200-5056EC5A8532}"/>
    <dgm:cxn modelId="{14DA8F4D-1FB7-45B4-8263-58E6C48D7572}" type="presOf" srcId="{00E97F1B-F1D4-4171-B5B4-C6078DB02813}" destId="{DD18645B-A57E-4D82-9C24-E7F0B2AB091D}" srcOrd="1" destOrd="0" presId="urn:microsoft.com/office/officeart/2005/8/layout/orgChart1"/>
    <dgm:cxn modelId="{05423D20-C6A5-4660-9BF1-8ADB059DC07F}" srcId="{4FA1B1C0-06E2-4021-9C9D-061A1BF15380}" destId="{54CB83DF-8869-4BFA-ADA0-2439FE24625E}" srcOrd="1" destOrd="0" parTransId="{7886717C-8ECC-4A89-A6BA-73EE58255A2D}" sibTransId="{0176FBA4-A8D9-4855-9C89-514BE487441A}"/>
    <dgm:cxn modelId="{346C62A9-C80C-42F5-98E1-2FE5D3C76C1C}" srcId="{7B5D78AA-8965-42AC-898A-252D8672794F}" destId="{01E6625C-9408-43B5-94DD-75B231058D1C}" srcOrd="1" destOrd="0" parTransId="{48303339-95DB-499A-849F-B7402A75561F}" sibTransId="{DDF8B90A-80A6-42D9-88B0-4F8BDC82FBEE}"/>
    <dgm:cxn modelId="{F7D42928-A4D9-4FE5-9F6C-80954EAC7A54}" type="presOf" srcId="{01100118-A614-433D-BA97-EAB892CC43EF}" destId="{9182F44E-F19D-41F7-919E-FCC888789C87}" srcOrd="0" destOrd="0" presId="urn:microsoft.com/office/officeart/2005/8/layout/orgChart1"/>
    <dgm:cxn modelId="{71C7718B-BC23-4170-890B-B99777E572A8}" type="presOf" srcId="{3A5E8556-F503-43B4-966B-5A92A99C8270}" destId="{C1818CD5-D84D-4660-9559-7CAB88940486}" srcOrd="0" destOrd="0" presId="urn:microsoft.com/office/officeart/2005/8/layout/orgChart1"/>
    <dgm:cxn modelId="{5623BD33-57DC-40A7-9688-E6EE7087405C}" type="presOf" srcId="{4A6BA3A5-E90A-4BCA-929F-E7B556F04333}" destId="{0C817A66-EF75-4ABC-840F-7F5FDD1394C7}" srcOrd="0" destOrd="0" presId="urn:microsoft.com/office/officeart/2005/8/layout/orgChart1"/>
    <dgm:cxn modelId="{C5F6A2F3-8608-4323-85D4-65565854A58C}" type="presOf" srcId="{41650A58-2381-4B58-BD18-79A2CA95CDCF}" destId="{5DF16DC4-FECA-4904-B934-99FFDA835478}" srcOrd="0" destOrd="0" presId="urn:microsoft.com/office/officeart/2005/8/layout/orgChart1"/>
    <dgm:cxn modelId="{63D87614-B2B9-403D-BBA0-064CAC7F04B2}" type="presOf" srcId="{BB832F3D-62D9-4B5F-8F9F-896732BD6EF5}" destId="{EA72E8D3-22DE-4AB8-8DFC-F2F8F5720A53}" srcOrd="1" destOrd="0" presId="urn:microsoft.com/office/officeart/2005/8/layout/orgChart1"/>
    <dgm:cxn modelId="{42489A35-5920-4556-8683-83DFC3357BE6}" type="presOf" srcId="{27AA1121-AAC7-4F15-A618-40578CF1C9F5}" destId="{44CC937D-E862-4455-9DAF-AB2852EB5AA5}" srcOrd="1" destOrd="0" presId="urn:microsoft.com/office/officeart/2005/8/layout/orgChart1"/>
    <dgm:cxn modelId="{D9FB4127-2A6C-419D-AFAA-0B3689690F32}" type="presOf" srcId="{8B4324A3-B118-4E14-BB7A-C123DDB67F2C}" destId="{B855F777-6E64-4244-BC92-D9AEA8423C12}" srcOrd="0" destOrd="0" presId="urn:microsoft.com/office/officeart/2005/8/layout/orgChart1"/>
    <dgm:cxn modelId="{D645F84A-574B-43E7-B637-97871AAD8FFC}" type="presOf" srcId="{6A80475D-1DFB-406A-AC40-AAE636E68B1D}" destId="{324724C6-F8B3-4687-8E74-03F4081E7F4E}" srcOrd="0" destOrd="0" presId="urn:microsoft.com/office/officeart/2005/8/layout/orgChart1"/>
    <dgm:cxn modelId="{2E36C519-D9A1-4645-A191-73EBFAA56FCC}" type="presOf" srcId="{48303339-95DB-499A-849F-B7402A75561F}" destId="{0E2251B3-F20E-4DF9-8806-30E427FEED31}" srcOrd="0" destOrd="0" presId="urn:microsoft.com/office/officeart/2005/8/layout/orgChart1"/>
    <dgm:cxn modelId="{95C3994C-F9EF-4F10-A299-8D50A06F8536}" type="presOf" srcId="{4B80F148-63C8-45E7-92BF-54D23EE5637A}" destId="{DD459B7B-D006-4A3C-9131-44DCD6F0D8A7}" srcOrd="0" destOrd="0" presId="urn:microsoft.com/office/officeart/2005/8/layout/orgChart1"/>
    <dgm:cxn modelId="{F681F550-9B55-4776-A522-1517C3260B14}" srcId="{4A6BA3A5-E90A-4BCA-929F-E7B556F04333}" destId="{77A9681F-6CBE-4697-B872-1B5EB4FFCC58}" srcOrd="0" destOrd="0" parTransId="{8C45AFF4-BE8A-4CFE-8FDC-F6FF13F9577C}" sibTransId="{6FF444A8-AC7E-443F-92A0-68F0A0263A93}"/>
    <dgm:cxn modelId="{93737C17-A59B-470D-B6C0-4E60E5046333}" type="presOf" srcId="{00E97F1B-F1D4-4171-B5B4-C6078DB02813}" destId="{544261FB-AC9B-41FB-9EC4-564FCD2933C1}" srcOrd="0" destOrd="0" presId="urn:microsoft.com/office/officeart/2005/8/layout/orgChart1"/>
    <dgm:cxn modelId="{A2B22A07-4BA2-4073-B245-6C26D03EFE5F}" type="presOf" srcId="{4F0F9E9A-C792-49E4-8C0A-3C9ED658A476}" destId="{057BA6A1-B89B-499A-8200-81B2850EA15E}" srcOrd="0" destOrd="0" presId="urn:microsoft.com/office/officeart/2005/8/layout/orgChart1"/>
    <dgm:cxn modelId="{D388CD4C-B787-47A0-A9CD-98E02DFD714B}" srcId="{4B80F148-63C8-45E7-92BF-54D23EE5637A}" destId="{BB832F3D-62D9-4B5F-8F9F-896732BD6EF5}" srcOrd="0" destOrd="0" parTransId="{BDCA8237-430C-4A69-83EF-3416D0F13999}" sibTransId="{D2AF203A-45FB-4C32-8875-237B3991DC62}"/>
    <dgm:cxn modelId="{FD646101-C9EF-4B43-91DE-8AD4666388D7}" type="presOf" srcId="{4B80F148-63C8-45E7-92BF-54D23EE5637A}" destId="{4B585A90-19BF-41E2-A14B-4C6C96178A84}" srcOrd="1" destOrd="0" presId="urn:microsoft.com/office/officeart/2005/8/layout/orgChart1"/>
    <dgm:cxn modelId="{6D4FCFA9-5000-4DAC-8AD1-BD45CB0D982F}" type="presOf" srcId="{77A9681F-6CBE-4697-B872-1B5EB4FFCC58}" destId="{61E6E679-0B9C-412B-9A8F-595089755AED}" srcOrd="0" destOrd="0" presId="urn:microsoft.com/office/officeart/2005/8/layout/orgChart1"/>
    <dgm:cxn modelId="{A95ECD89-7D6E-48A0-A0D8-1944D4467184}" type="presOf" srcId="{DAF59841-C681-4D4F-B17E-2CE88020D915}" destId="{F20B9093-5D19-4FC4-BA80-B4D2DD76C6BD}" srcOrd="0" destOrd="0" presId="urn:microsoft.com/office/officeart/2005/8/layout/orgChart1"/>
    <dgm:cxn modelId="{E8E2D163-B517-442F-AFB8-BBD711BCA6C7}" type="presOf" srcId="{073F0A4C-D049-422B-B795-0B3BB1BE7E06}" destId="{DAECB5B2-0988-416B-96CA-F1B5F6A6EC61}" srcOrd="0" destOrd="0" presId="urn:microsoft.com/office/officeart/2005/8/layout/orgChart1"/>
    <dgm:cxn modelId="{613DDD74-D1CA-4842-8B2B-6DBBDA233316}" srcId="{4FA1B1C0-06E2-4021-9C9D-061A1BF15380}" destId="{4B80F148-63C8-45E7-92BF-54D23EE5637A}" srcOrd="2" destOrd="0" parTransId="{820AA3B3-2C05-46F1-B2C2-B313F3320866}" sibTransId="{91038A01-BAFB-4846-AACB-9352D15E12DB}"/>
    <dgm:cxn modelId="{3DAD12BA-03A9-43A3-A1D5-152CB8B5FF50}" type="presOf" srcId="{7B5D78AA-8965-42AC-898A-252D8672794F}" destId="{5622683B-0F3A-4A3C-8058-B41715AC2F86}" srcOrd="1" destOrd="0" presId="urn:microsoft.com/office/officeart/2005/8/layout/orgChart1"/>
    <dgm:cxn modelId="{F85DA41E-6650-45DD-B789-46BA08CFEC43}" type="presOf" srcId="{70F0689C-B71F-4542-AD64-9341BD1DC391}" destId="{14EFF918-8FA0-470E-ACF8-6D0C94E1B71A}" srcOrd="0" destOrd="0" presId="urn:microsoft.com/office/officeart/2005/8/layout/orgChart1"/>
    <dgm:cxn modelId="{6462F66B-514F-424D-91F5-CF338B35C1CB}" srcId="{3A5E8556-F503-43B4-966B-5A92A99C8270}" destId="{6D154F69-6772-4AB4-ABDE-B9AAC52ECF15}" srcOrd="1" destOrd="0" parTransId="{6DB06FB3-90CF-4E36-8D40-5BE263485E3D}" sibTransId="{9CB1412A-57B6-448A-A4D3-A8982FD8543A}"/>
    <dgm:cxn modelId="{329DA35D-0895-42FC-8715-4E17D9D3EA6D}" type="presOf" srcId="{6A7CA623-C21E-474D-9BD2-50C22902C3B8}" destId="{47A02905-444A-4639-928C-57FC295BBD2B}" srcOrd="0" destOrd="0" presId="urn:microsoft.com/office/officeart/2005/8/layout/orgChart1"/>
    <dgm:cxn modelId="{CE55431C-88BB-445B-A03E-B706854ECF13}" type="presOf" srcId="{84D32F01-3FE2-436C-BD2C-A62F2E02E97B}" destId="{D6674071-29A1-479F-975C-2E4F94178A55}" srcOrd="0" destOrd="0" presId="urn:microsoft.com/office/officeart/2005/8/layout/orgChart1"/>
    <dgm:cxn modelId="{67300609-967A-4612-9E20-F4B29AF096E9}" type="presParOf" srcId="{97076FA8-668C-4D67-8A01-F03D09030313}" destId="{7FA806C4-EDA4-4CF9-94D7-3E4039AAF873}" srcOrd="0" destOrd="0" presId="urn:microsoft.com/office/officeart/2005/8/layout/orgChart1"/>
    <dgm:cxn modelId="{E05C9E09-1693-41B5-B3EF-56E27A35C59A}" type="presParOf" srcId="{7FA806C4-EDA4-4CF9-94D7-3E4039AAF873}" destId="{A4076406-5D42-4721-B46A-CE985FAC9FD3}" srcOrd="0" destOrd="0" presId="urn:microsoft.com/office/officeart/2005/8/layout/orgChart1"/>
    <dgm:cxn modelId="{4142F602-2DC1-4A1D-8475-0DB8A58ADB2C}" type="presParOf" srcId="{A4076406-5D42-4721-B46A-CE985FAC9FD3}" destId="{92C023F0-F4CD-4A32-829B-44F4502D5469}" srcOrd="0" destOrd="0" presId="urn:microsoft.com/office/officeart/2005/8/layout/orgChart1"/>
    <dgm:cxn modelId="{CE4861B8-8449-4A1F-8A19-8963F3A6A3C3}" type="presParOf" srcId="{A4076406-5D42-4721-B46A-CE985FAC9FD3}" destId="{1FF706AF-D371-4111-934F-0AA4A328DDC9}" srcOrd="1" destOrd="0" presId="urn:microsoft.com/office/officeart/2005/8/layout/orgChart1"/>
    <dgm:cxn modelId="{217927DC-44E9-4425-9648-C24A1B82D677}" type="presParOf" srcId="{7FA806C4-EDA4-4CF9-94D7-3E4039AAF873}" destId="{857BF24A-35FA-42D4-B9BC-8D584BF96AFA}" srcOrd="1" destOrd="0" presId="urn:microsoft.com/office/officeart/2005/8/layout/orgChart1"/>
    <dgm:cxn modelId="{A95DC808-35E4-4D6C-907F-B355A2674252}" type="presParOf" srcId="{857BF24A-35FA-42D4-B9BC-8D584BF96AFA}" destId="{F2471274-FF5D-4C61-9948-D225B3D3EA2C}" srcOrd="0" destOrd="0" presId="urn:microsoft.com/office/officeart/2005/8/layout/orgChart1"/>
    <dgm:cxn modelId="{42C48FC1-9F69-44BD-8D7C-49B4888A6F5D}" type="presParOf" srcId="{857BF24A-35FA-42D4-B9BC-8D584BF96AFA}" destId="{81D38AA6-3AD6-47BA-B694-F897E1A7C7D3}" srcOrd="1" destOrd="0" presId="urn:microsoft.com/office/officeart/2005/8/layout/orgChart1"/>
    <dgm:cxn modelId="{F97E2A48-9EA1-440B-B750-616FEF04C8B5}" type="presParOf" srcId="{81D38AA6-3AD6-47BA-B694-F897E1A7C7D3}" destId="{5C26F0BC-2C93-4BC5-AF9B-D03394853BDC}" srcOrd="0" destOrd="0" presId="urn:microsoft.com/office/officeart/2005/8/layout/orgChart1"/>
    <dgm:cxn modelId="{9C445F80-B44B-4ADE-A8D0-7E59F896C12D}" type="presParOf" srcId="{5C26F0BC-2C93-4BC5-AF9B-D03394853BDC}" destId="{82DB4C42-6937-48FF-AEBB-C415A38DECA4}" srcOrd="0" destOrd="0" presId="urn:microsoft.com/office/officeart/2005/8/layout/orgChart1"/>
    <dgm:cxn modelId="{D323C1B4-7654-4CCE-8553-552E0C69A03E}" type="presParOf" srcId="{5C26F0BC-2C93-4BC5-AF9B-D03394853BDC}" destId="{A551EBEB-EB2C-4152-BEC5-18CBD4A06DCC}" srcOrd="1" destOrd="0" presId="urn:microsoft.com/office/officeart/2005/8/layout/orgChart1"/>
    <dgm:cxn modelId="{1A2F6A4B-1B8D-4194-A7F4-21B9E0393233}" type="presParOf" srcId="{81D38AA6-3AD6-47BA-B694-F897E1A7C7D3}" destId="{2448EDA4-471D-4990-87A3-5AAD2ACFDCA5}" srcOrd="1" destOrd="0" presId="urn:microsoft.com/office/officeart/2005/8/layout/orgChart1"/>
    <dgm:cxn modelId="{D5F06832-3CC7-4E69-8F22-FEAAF92765CB}" type="presParOf" srcId="{2448EDA4-471D-4990-87A3-5AAD2ACFDCA5}" destId="{680A392E-2DF3-4424-AECE-1681C351569C}" srcOrd="0" destOrd="0" presId="urn:microsoft.com/office/officeart/2005/8/layout/orgChart1"/>
    <dgm:cxn modelId="{A8D13EC6-DBAD-49DE-9264-C0DB7AF2D6D3}" type="presParOf" srcId="{2448EDA4-471D-4990-87A3-5AAD2ACFDCA5}" destId="{ACF2574F-7EF0-4465-8912-9CEF66346B4F}" srcOrd="1" destOrd="0" presId="urn:microsoft.com/office/officeart/2005/8/layout/orgChart1"/>
    <dgm:cxn modelId="{DC4F08E6-D295-4E29-BEC6-BAB9B2654134}" type="presParOf" srcId="{ACF2574F-7EF0-4465-8912-9CEF66346B4F}" destId="{4434B0F3-0C62-4C1A-8051-F3C277E7D254}" srcOrd="0" destOrd="0" presId="urn:microsoft.com/office/officeart/2005/8/layout/orgChart1"/>
    <dgm:cxn modelId="{AA312E5D-A54F-4054-84B4-DE888019B015}" type="presParOf" srcId="{4434B0F3-0C62-4C1A-8051-F3C277E7D254}" destId="{0C817A66-EF75-4ABC-840F-7F5FDD1394C7}" srcOrd="0" destOrd="0" presId="urn:microsoft.com/office/officeart/2005/8/layout/orgChart1"/>
    <dgm:cxn modelId="{1AFA0909-8E08-474F-A61B-7D51568A8E12}" type="presParOf" srcId="{4434B0F3-0C62-4C1A-8051-F3C277E7D254}" destId="{9D161DFF-2EC5-41A2-B14F-D572E3FAEADC}" srcOrd="1" destOrd="0" presId="urn:microsoft.com/office/officeart/2005/8/layout/orgChart1"/>
    <dgm:cxn modelId="{6B6ACA02-65CA-41CE-9D5C-E16ABF7EFE9B}" type="presParOf" srcId="{ACF2574F-7EF0-4465-8912-9CEF66346B4F}" destId="{EDF39FB4-6B5D-41D0-BAF1-4A21DDEE6AAD}" srcOrd="1" destOrd="0" presId="urn:microsoft.com/office/officeart/2005/8/layout/orgChart1"/>
    <dgm:cxn modelId="{C97F2386-F33A-43B0-AAE2-3A4B5B9305B2}" type="presParOf" srcId="{EDF39FB4-6B5D-41D0-BAF1-4A21DDEE6AAD}" destId="{0E769FD5-EE82-4098-A1FE-40E5F796CF1C}" srcOrd="0" destOrd="0" presId="urn:microsoft.com/office/officeart/2005/8/layout/orgChart1"/>
    <dgm:cxn modelId="{2760CF5C-F937-40ED-BE19-300A09B4B240}" type="presParOf" srcId="{EDF39FB4-6B5D-41D0-BAF1-4A21DDEE6AAD}" destId="{D46F105B-0BC0-48DF-9993-B4788BD2F40B}" srcOrd="1" destOrd="0" presId="urn:microsoft.com/office/officeart/2005/8/layout/orgChart1"/>
    <dgm:cxn modelId="{F6C274FB-2521-47D9-A1B4-1A91927D21DB}" type="presParOf" srcId="{D46F105B-0BC0-48DF-9993-B4788BD2F40B}" destId="{C0F7B9A1-B8A5-4035-A8E5-A478B2F1B45C}" srcOrd="0" destOrd="0" presId="urn:microsoft.com/office/officeart/2005/8/layout/orgChart1"/>
    <dgm:cxn modelId="{10125304-1E03-48B1-BF95-1F8964C5DE94}" type="presParOf" srcId="{C0F7B9A1-B8A5-4035-A8E5-A478B2F1B45C}" destId="{61E6E679-0B9C-412B-9A8F-595089755AED}" srcOrd="0" destOrd="0" presId="urn:microsoft.com/office/officeart/2005/8/layout/orgChart1"/>
    <dgm:cxn modelId="{41BEFEDC-4C3C-4558-8E96-83E077D00B13}" type="presParOf" srcId="{C0F7B9A1-B8A5-4035-A8E5-A478B2F1B45C}" destId="{2718F95D-BC3B-4D22-A9DA-623505E3244E}" srcOrd="1" destOrd="0" presId="urn:microsoft.com/office/officeart/2005/8/layout/orgChart1"/>
    <dgm:cxn modelId="{1E2E2538-C806-4A63-91F5-F2C2B5DA1C02}" type="presParOf" srcId="{D46F105B-0BC0-48DF-9993-B4788BD2F40B}" destId="{FF7362C0-3744-4328-92EB-5D6B7E1EE0E8}" srcOrd="1" destOrd="0" presId="urn:microsoft.com/office/officeart/2005/8/layout/orgChart1"/>
    <dgm:cxn modelId="{321A2958-BB68-43A4-8EFA-69DE56AFD28B}" type="presParOf" srcId="{FF7362C0-3744-4328-92EB-5D6B7E1EE0E8}" destId="{26D9E642-F732-46A3-8C08-667423F5C611}" srcOrd="0" destOrd="0" presId="urn:microsoft.com/office/officeart/2005/8/layout/orgChart1"/>
    <dgm:cxn modelId="{26A635B8-085B-434C-8972-8EFE5FAEDA33}" type="presParOf" srcId="{FF7362C0-3744-4328-92EB-5D6B7E1EE0E8}" destId="{E1A627C3-5D49-41CF-8258-222267731C61}" srcOrd="1" destOrd="0" presId="urn:microsoft.com/office/officeart/2005/8/layout/orgChart1"/>
    <dgm:cxn modelId="{6165D5A6-63DC-4FBF-96CF-90349C7E6F82}" type="presParOf" srcId="{E1A627C3-5D49-41CF-8258-222267731C61}" destId="{CAB34F9D-264A-49B6-90D1-0869CAF406B7}" srcOrd="0" destOrd="0" presId="urn:microsoft.com/office/officeart/2005/8/layout/orgChart1"/>
    <dgm:cxn modelId="{BB60B6F4-A2BD-4BB2-83B1-D70BD7AD3237}" type="presParOf" srcId="{CAB34F9D-264A-49B6-90D1-0869CAF406B7}" destId="{47A02905-444A-4639-928C-57FC295BBD2B}" srcOrd="0" destOrd="0" presId="urn:microsoft.com/office/officeart/2005/8/layout/orgChart1"/>
    <dgm:cxn modelId="{DA7790D4-9C50-4487-ADEB-934CAF29A9EE}" type="presParOf" srcId="{CAB34F9D-264A-49B6-90D1-0869CAF406B7}" destId="{8E2A8407-8FBF-44D1-BA77-7DFE57189558}" srcOrd="1" destOrd="0" presId="urn:microsoft.com/office/officeart/2005/8/layout/orgChart1"/>
    <dgm:cxn modelId="{A7E46F07-297D-41B6-8BE3-7C88B27EE54D}" type="presParOf" srcId="{E1A627C3-5D49-41CF-8258-222267731C61}" destId="{7A73B9B4-4E55-4223-B19E-D73186533428}" srcOrd="1" destOrd="0" presId="urn:microsoft.com/office/officeart/2005/8/layout/orgChart1"/>
    <dgm:cxn modelId="{5A393BF5-7222-405A-BB04-C9F4A8D31411}" type="presParOf" srcId="{E1A627C3-5D49-41CF-8258-222267731C61}" destId="{F2785E78-5E06-44EC-8123-62E9075FD203}" srcOrd="2" destOrd="0" presId="urn:microsoft.com/office/officeart/2005/8/layout/orgChart1"/>
    <dgm:cxn modelId="{43AAB518-1649-4720-8D1E-061D6FCAE03D}" type="presParOf" srcId="{FF7362C0-3744-4328-92EB-5D6B7E1EE0E8}" destId="{F20B9093-5D19-4FC4-BA80-B4D2DD76C6BD}" srcOrd="2" destOrd="0" presId="urn:microsoft.com/office/officeart/2005/8/layout/orgChart1"/>
    <dgm:cxn modelId="{BC007E7D-7FD5-447C-97AE-E67DD559A25E}" type="presParOf" srcId="{FF7362C0-3744-4328-92EB-5D6B7E1EE0E8}" destId="{B5997AA4-148B-409E-9B11-6D7046BD8C00}" srcOrd="3" destOrd="0" presId="urn:microsoft.com/office/officeart/2005/8/layout/orgChart1"/>
    <dgm:cxn modelId="{00E73206-D59A-41ED-8091-519C0D25ED02}" type="presParOf" srcId="{B5997AA4-148B-409E-9B11-6D7046BD8C00}" destId="{D59E9102-D6AB-41D2-808D-F618653FBB8D}" srcOrd="0" destOrd="0" presId="urn:microsoft.com/office/officeart/2005/8/layout/orgChart1"/>
    <dgm:cxn modelId="{2B36076F-CD9C-4DB2-B431-80EF22DFCEB4}" type="presParOf" srcId="{D59E9102-D6AB-41D2-808D-F618653FBB8D}" destId="{9182F44E-F19D-41F7-919E-FCC888789C87}" srcOrd="0" destOrd="0" presId="urn:microsoft.com/office/officeart/2005/8/layout/orgChart1"/>
    <dgm:cxn modelId="{DA9612C7-3627-466C-91F5-6B2BD9447660}" type="presParOf" srcId="{D59E9102-D6AB-41D2-808D-F618653FBB8D}" destId="{1D97E405-2B09-4A80-A167-4F7AE68A1E5C}" srcOrd="1" destOrd="0" presId="urn:microsoft.com/office/officeart/2005/8/layout/orgChart1"/>
    <dgm:cxn modelId="{D162FFC0-7D38-4CDF-977E-EE9D1B8C3600}" type="presParOf" srcId="{B5997AA4-148B-409E-9B11-6D7046BD8C00}" destId="{7AB16F01-0A79-4913-817C-0EBD430CBD98}" srcOrd="1" destOrd="0" presId="urn:microsoft.com/office/officeart/2005/8/layout/orgChart1"/>
    <dgm:cxn modelId="{7CA90B96-B3BD-4AB0-AF9D-4A3CD10927DF}" type="presParOf" srcId="{B5997AA4-148B-409E-9B11-6D7046BD8C00}" destId="{7A18E415-120E-4066-9B96-5CE572A044D2}" srcOrd="2" destOrd="0" presId="urn:microsoft.com/office/officeart/2005/8/layout/orgChart1"/>
    <dgm:cxn modelId="{E84E39F0-70B8-4CC0-9BFE-24C8030DCB63}" type="presParOf" srcId="{D46F105B-0BC0-48DF-9993-B4788BD2F40B}" destId="{8E47BCB6-9924-41BB-B6FC-F7C9E6A2DA7F}" srcOrd="2" destOrd="0" presId="urn:microsoft.com/office/officeart/2005/8/layout/orgChart1"/>
    <dgm:cxn modelId="{EA21BA81-124D-47F4-9186-7A7DF52D286E}" type="presParOf" srcId="{ACF2574F-7EF0-4465-8912-9CEF66346B4F}" destId="{76F5C56A-68EA-4000-B88E-8C746037DE78}" srcOrd="2" destOrd="0" presId="urn:microsoft.com/office/officeart/2005/8/layout/orgChart1"/>
    <dgm:cxn modelId="{4047FE7C-CF85-483B-B99A-0138911A04EE}" type="presParOf" srcId="{2448EDA4-471D-4990-87A3-5AAD2ACFDCA5}" destId="{D6674071-29A1-479F-975C-2E4F94178A55}" srcOrd="2" destOrd="0" presId="urn:microsoft.com/office/officeart/2005/8/layout/orgChart1"/>
    <dgm:cxn modelId="{44D416C5-98C4-401A-A31F-63C91321A22A}" type="presParOf" srcId="{2448EDA4-471D-4990-87A3-5AAD2ACFDCA5}" destId="{3E925CAD-7F15-4989-8224-7EAFD27B887D}" srcOrd="3" destOrd="0" presId="urn:microsoft.com/office/officeart/2005/8/layout/orgChart1"/>
    <dgm:cxn modelId="{1333ECC1-CFF4-4729-A277-1B6089D16DE6}" type="presParOf" srcId="{3E925CAD-7F15-4989-8224-7EAFD27B887D}" destId="{35F42D83-229E-435A-B23C-C855E5FC8922}" srcOrd="0" destOrd="0" presId="urn:microsoft.com/office/officeart/2005/8/layout/orgChart1"/>
    <dgm:cxn modelId="{11749D47-4B6F-49DF-A8AA-A5C3455B669D}" type="presParOf" srcId="{35F42D83-229E-435A-B23C-C855E5FC8922}" destId="{324724C6-F8B3-4687-8E74-03F4081E7F4E}" srcOrd="0" destOrd="0" presId="urn:microsoft.com/office/officeart/2005/8/layout/orgChart1"/>
    <dgm:cxn modelId="{535378CF-59CF-4A2A-B188-ED8CD1CA7D6A}" type="presParOf" srcId="{35F42D83-229E-435A-B23C-C855E5FC8922}" destId="{7BFFF3F4-37F7-469B-8871-C4F23CA7C0FB}" srcOrd="1" destOrd="0" presId="urn:microsoft.com/office/officeart/2005/8/layout/orgChart1"/>
    <dgm:cxn modelId="{DB9A7630-776C-4AC2-BF84-F45AC6934562}" type="presParOf" srcId="{3E925CAD-7F15-4989-8224-7EAFD27B887D}" destId="{F6DAC896-78CF-448B-8FE2-CFD0AD797F5F}" srcOrd="1" destOrd="0" presId="urn:microsoft.com/office/officeart/2005/8/layout/orgChart1"/>
    <dgm:cxn modelId="{83E7D3C1-CE2F-452F-A62D-304CE9BFD2A8}" type="presParOf" srcId="{F6DAC896-78CF-448B-8FE2-CFD0AD797F5F}" destId="{057BA6A1-B89B-499A-8200-81B2850EA15E}" srcOrd="0" destOrd="0" presId="urn:microsoft.com/office/officeart/2005/8/layout/orgChart1"/>
    <dgm:cxn modelId="{9118C4DC-1666-4FCD-9A9F-3569135EFCB0}" type="presParOf" srcId="{F6DAC896-78CF-448B-8FE2-CFD0AD797F5F}" destId="{236F5E6D-A4A8-47E9-BF4F-873F530ECDD6}" srcOrd="1" destOrd="0" presId="urn:microsoft.com/office/officeart/2005/8/layout/orgChart1"/>
    <dgm:cxn modelId="{951E531D-4A9A-4B05-840B-4E716B594070}" type="presParOf" srcId="{236F5E6D-A4A8-47E9-BF4F-873F530ECDD6}" destId="{93B8499F-498B-41A0-9A2F-D4C7F1D777D2}" srcOrd="0" destOrd="0" presId="urn:microsoft.com/office/officeart/2005/8/layout/orgChart1"/>
    <dgm:cxn modelId="{B230FB7F-214C-49AB-BC43-2B68ABC33A1C}" type="presParOf" srcId="{93B8499F-498B-41A0-9A2F-D4C7F1D777D2}" destId="{2834320F-4241-4021-B240-D3B1A554AF1D}" srcOrd="0" destOrd="0" presId="urn:microsoft.com/office/officeart/2005/8/layout/orgChart1"/>
    <dgm:cxn modelId="{C9114AC5-D046-4DF9-B4CF-B269417FD99E}" type="presParOf" srcId="{93B8499F-498B-41A0-9A2F-D4C7F1D777D2}" destId="{5622683B-0F3A-4A3C-8058-B41715AC2F86}" srcOrd="1" destOrd="0" presId="urn:microsoft.com/office/officeart/2005/8/layout/orgChart1"/>
    <dgm:cxn modelId="{B2BD35AF-9CA8-48A3-939A-CD0673B1F353}" type="presParOf" srcId="{236F5E6D-A4A8-47E9-BF4F-873F530ECDD6}" destId="{96F12C12-93AD-40A8-9E53-557EC1F264E2}" srcOrd="1" destOrd="0" presId="urn:microsoft.com/office/officeart/2005/8/layout/orgChart1"/>
    <dgm:cxn modelId="{34666343-5B09-4624-8A39-26626E729C40}" type="presParOf" srcId="{96F12C12-93AD-40A8-9E53-557EC1F264E2}" destId="{13B5EC4C-7DC4-48F5-9021-D5A7DABEA2FF}" srcOrd="0" destOrd="0" presId="urn:microsoft.com/office/officeart/2005/8/layout/orgChart1"/>
    <dgm:cxn modelId="{97E5EDD0-E57F-485C-BFC7-4EFD5BDD721B}" type="presParOf" srcId="{96F12C12-93AD-40A8-9E53-557EC1F264E2}" destId="{E5A53D13-18D3-4AE9-876D-86F8C7EC75DC}" srcOrd="1" destOrd="0" presId="urn:microsoft.com/office/officeart/2005/8/layout/orgChart1"/>
    <dgm:cxn modelId="{E9449D76-96A0-45BF-812B-50BDE8D05022}" type="presParOf" srcId="{E5A53D13-18D3-4AE9-876D-86F8C7EC75DC}" destId="{97546B66-F20B-4B3E-AC15-659D8117087A}" srcOrd="0" destOrd="0" presId="urn:microsoft.com/office/officeart/2005/8/layout/orgChart1"/>
    <dgm:cxn modelId="{7FE60FBF-1502-44D6-AC1A-92065434427E}" type="presParOf" srcId="{97546B66-F20B-4B3E-AC15-659D8117087A}" destId="{F6B16EE9-FADE-4B57-A869-1B095EDA220B}" srcOrd="0" destOrd="0" presId="urn:microsoft.com/office/officeart/2005/8/layout/orgChart1"/>
    <dgm:cxn modelId="{5BBF58EE-0A20-4446-AA4D-A9312C480261}" type="presParOf" srcId="{97546B66-F20B-4B3E-AC15-659D8117087A}" destId="{44CC937D-E862-4455-9DAF-AB2852EB5AA5}" srcOrd="1" destOrd="0" presId="urn:microsoft.com/office/officeart/2005/8/layout/orgChart1"/>
    <dgm:cxn modelId="{392CE72E-666D-4E88-90EA-A4DA12C68BB4}" type="presParOf" srcId="{E5A53D13-18D3-4AE9-876D-86F8C7EC75DC}" destId="{81F9D4D9-21D5-4080-A18F-38A9DB418950}" srcOrd="1" destOrd="0" presId="urn:microsoft.com/office/officeart/2005/8/layout/orgChart1"/>
    <dgm:cxn modelId="{D31B758A-90C2-4F6D-8AEC-BDD855ADFDB7}" type="presParOf" srcId="{E5A53D13-18D3-4AE9-876D-86F8C7EC75DC}" destId="{82E1ED67-7B13-4793-B006-C6969E59001B}" srcOrd="2" destOrd="0" presId="urn:microsoft.com/office/officeart/2005/8/layout/orgChart1"/>
    <dgm:cxn modelId="{EF4BFB7A-717C-449B-87DF-09E669215674}" type="presParOf" srcId="{96F12C12-93AD-40A8-9E53-557EC1F264E2}" destId="{0E2251B3-F20E-4DF9-8806-30E427FEED31}" srcOrd="2" destOrd="0" presId="urn:microsoft.com/office/officeart/2005/8/layout/orgChart1"/>
    <dgm:cxn modelId="{193B5F77-346F-4D5F-BE0E-3DD9F67CD9A4}" type="presParOf" srcId="{96F12C12-93AD-40A8-9E53-557EC1F264E2}" destId="{18BC31A3-AD3B-4C4C-AE1B-BFB7DF9F5018}" srcOrd="3" destOrd="0" presId="urn:microsoft.com/office/officeart/2005/8/layout/orgChart1"/>
    <dgm:cxn modelId="{53EEB63F-4D2C-471A-AB93-A89321934C56}" type="presParOf" srcId="{18BC31A3-AD3B-4C4C-AE1B-BFB7DF9F5018}" destId="{5DA90309-BEA3-4737-986E-D35228F83010}" srcOrd="0" destOrd="0" presId="urn:microsoft.com/office/officeart/2005/8/layout/orgChart1"/>
    <dgm:cxn modelId="{BCACEA20-9F15-46DA-ADEF-09D96FEF3CD2}" type="presParOf" srcId="{5DA90309-BEA3-4737-986E-D35228F83010}" destId="{F4A11AA4-CE38-4AE3-9494-AAD4DF79ED69}" srcOrd="0" destOrd="0" presId="urn:microsoft.com/office/officeart/2005/8/layout/orgChart1"/>
    <dgm:cxn modelId="{CCF10B67-03B7-4FFA-A15D-70A1640BFB17}" type="presParOf" srcId="{5DA90309-BEA3-4737-986E-D35228F83010}" destId="{C8AA72F4-23F8-4158-99BA-74B423F0C703}" srcOrd="1" destOrd="0" presId="urn:microsoft.com/office/officeart/2005/8/layout/orgChart1"/>
    <dgm:cxn modelId="{2F5E90DA-1778-4701-867F-888D7BD253BF}" type="presParOf" srcId="{18BC31A3-AD3B-4C4C-AE1B-BFB7DF9F5018}" destId="{B78A9C86-9AC0-4C79-95F1-2B84FEED307B}" srcOrd="1" destOrd="0" presId="urn:microsoft.com/office/officeart/2005/8/layout/orgChart1"/>
    <dgm:cxn modelId="{4E093DAA-A502-4A77-AAC9-C22012C107B6}" type="presParOf" srcId="{18BC31A3-AD3B-4C4C-AE1B-BFB7DF9F5018}" destId="{59ACBBBA-8AE6-41C7-99C1-BE0171B95881}" srcOrd="2" destOrd="0" presId="urn:microsoft.com/office/officeart/2005/8/layout/orgChart1"/>
    <dgm:cxn modelId="{21FBBEF6-7F4B-4C47-9C85-B71F3A3CECD8}" type="presParOf" srcId="{236F5E6D-A4A8-47E9-BF4F-873F530ECDD6}" destId="{65E1FA82-6AC1-4163-A7E1-1C1B0938388E}" srcOrd="2" destOrd="0" presId="urn:microsoft.com/office/officeart/2005/8/layout/orgChart1"/>
    <dgm:cxn modelId="{433AD769-415E-4387-8469-28312B95AD5F}" type="presParOf" srcId="{3E925CAD-7F15-4989-8224-7EAFD27B887D}" destId="{8102B07C-E36E-47EF-94E6-083E07A53099}" srcOrd="2" destOrd="0" presId="urn:microsoft.com/office/officeart/2005/8/layout/orgChart1"/>
    <dgm:cxn modelId="{3BCF7AD7-3B99-4F5C-9DF4-5598823CF643}" type="presParOf" srcId="{81D38AA6-3AD6-47BA-B694-F897E1A7C7D3}" destId="{D2C67055-7E60-4BD9-BEB0-2FA0C5F350D6}" srcOrd="2" destOrd="0" presId="urn:microsoft.com/office/officeart/2005/8/layout/orgChart1"/>
    <dgm:cxn modelId="{2772AA34-92A4-47CA-A188-417A57B468E5}" type="presParOf" srcId="{857BF24A-35FA-42D4-B9BC-8D584BF96AFA}" destId="{A87B1DFD-EC92-4BDB-8ACB-11055E62E552}" srcOrd="2" destOrd="0" presId="urn:microsoft.com/office/officeart/2005/8/layout/orgChart1"/>
    <dgm:cxn modelId="{6376CAB7-151C-40F2-BFA8-2C9A94E27D37}" type="presParOf" srcId="{857BF24A-35FA-42D4-B9BC-8D584BF96AFA}" destId="{0F5A77F4-9D41-4027-908F-4B4E682EAD41}" srcOrd="3" destOrd="0" presId="urn:microsoft.com/office/officeart/2005/8/layout/orgChart1"/>
    <dgm:cxn modelId="{55087882-DBFE-46A2-BA6D-0003F994D022}" type="presParOf" srcId="{0F5A77F4-9D41-4027-908F-4B4E682EAD41}" destId="{BC479C6F-D9DB-41FE-9E81-7E7F106839A0}" srcOrd="0" destOrd="0" presId="urn:microsoft.com/office/officeart/2005/8/layout/orgChart1"/>
    <dgm:cxn modelId="{A5E8D37F-BF71-46A7-82BE-B7AB8A273D6A}" type="presParOf" srcId="{BC479C6F-D9DB-41FE-9E81-7E7F106839A0}" destId="{DD459B7B-D006-4A3C-9131-44DCD6F0D8A7}" srcOrd="0" destOrd="0" presId="urn:microsoft.com/office/officeart/2005/8/layout/orgChart1"/>
    <dgm:cxn modelId="{455E68CD-2564-4F09-95E9-7BE24733A64D}" type="presParOf" srcId="{BC479C6F-D9DB-41FE-9E81-7E7F106839A0}" destId="{4B585A90-19BF-41E2-A14B-4C6C96178A84}" srcOrd="1" destOrd="0" presId="urn:microsoft.com/office/officeart/2005/8/layout/orgChart1"/>
    <dgm:cxn modelId="{C8CDEFC1-57BD-4A02-96B6-ABA964ECCCDB}" type="presParOf" srcId="{0F5A77F4-9D41-4027-908F-4B4E682EAD41}" destId="{2E8A3B5D-FDB0-47CC-AC1E-3405EC7940FF}" srcOrd="1" destOrd="0" presId="urn:microsoft.com/office/officeart/2005/8/layout/orgChart1"/>
    <dgm:cxn modelId="{FEABE046-21CC-4C22-A1EA-7BD89A179191}" type="presParOf" srcId="{2E8A3B5D-FDB0-47CC-AC1E-3405EC7940FF}" destId="{FE76E4EE-81C0-4B6B-9DDD-A420C2FC77B1}" srcOrd="0" destOrd="0" presId="urn:microsoft.com/office/officeart/2005/8/layout/orgChart1"/>
    <dgm:cxn modelId="{221645B3-FFE9-4B1F-A4B5-47107E14553F}" type="presParOf" srcId="{2E8A3B5D-FDB0-47CC-AC1E-3405EC7940FF}" destId="{5A7538C5-D0A3-4E8A-AAEB-C3DC824D4DF3}" srcOrd="1" destOrd="0" presId="urn:microsoft.com/office/officeart/2005/8/layout/orgChart1"/>
    <dgm:cxn modelId="{9CEF0177-AD48-4927-A4E8-DEC2A7110D7E}" type="presParOf" srcId="{5A7538C5-D0A3-4E8A-AAEB-C3DC824D4DF3}" destId="{159AE704-5B45-4B7D-8B60-1FF7509B3BDF}" srcOrd="0" destOrd="0" presId="urn:microsoft.com/office/officeart/2005/8/layout/orgChart1"/>
    <dgm:cxn modelId="{C4E58CF1-5DA4-49EE-AF90-A0007A5E89AF}" type="presParOf" srcId="{159AE704-5B45-4B7D-8B60-1FF7509B3BDF}" destId="{898AEDE5-8496-450A-A5A1-69D8C83A2A67}" srcOrd="0" destOrd="0" presId="urn:microsoft.com/office/officeart/2005/8/layout/orgChart1"/>
    <dgm:cxn modelId="{9A14DF26-4A89-4A55-B83D-5FA49AE2549D}" type="presParOf" srcId="{159AE704-5B45-4B7D-8B60-1FF7509B3BDF}" destId="{EA72E8D3-22DE-4AB8-8DFC-F2F8F5720A53}" srcOrd="1" destOrd="0" presId="urn:microsoft.com/office/officeart/2005/8/layout/orgChart1"/>
    <dgm:cxn modelId="{05DDCA28-8C25-4EA9-B9E6-BE820DB0795B}" type="presParOf" srcId="{5A7538C5-D0A3-4E8A-AAEB-C3DC824D4DF3}" destId="{D8B3FFD0-CDC9-459A-874A-27C440224E61}" srcOrd="1" destOrd="0" presId="urn:microsoft.com/office/officeart/2005/8/layout/orgChart1"/>
    <dgm:cxn modelId="{881A2354-53EB-4FE6-AC1E-642485C8EDD1}" type="presParOf" srcId="{D8B3FFD0-CDC9-459A-874A-27C440224E61}" destId="{3984CC76-93EA-4EA7-9E3F-9E09405420C0}" srcOrd="0" destOrd="0" presId="urn:microsoft.com/office/officeart/2005/8/layout/orgChart1"/>
    <dgm:cxn modelId="{30CB8BC8-3661-400A-BFD0-40EFD6A282C0}" type="presParOf" srcId="{D8B3FFD0-CDC9-459A-874A-27C440224E61}" destId="{607B6ABF-9DC0-47FC-8AA5-75B538F0BCFC}" srcOrd="1" destOrd="0" presId="urn:microsoft.com/office/officeart/2005/8/layout/orgChart1"/>
    <dgm:cxn modelId="{52070D87-17E5-416E-AAC5-CFF01475E5F5}" type="presParOf" srcId="{607B6ABF-9DC0-47FC-8AA5-75B538F0BCFC}" destId="{CCFC3FFE-F6BC-41CD-A62A-7F53A3F48025}" srcOrd="0" destOrd="0" presId="urn:microsoft.com/office/officeart/2005/8/layout/orgChart1"/>
    <dgm:cxn modelId="{A500FCAD-CDF4-4394-9A1D-F7A04E77231D}" type="presParOf" srcId="{CCFC3FFE-F6BC-41CD-A62A-7F53A3F48025}" destId="{CCB83DBA-57B7-45BB-A8AE-55062FE4BBF9}" srcOrd="0" destOrd="0" presId="urn:microsoft.com/office/officeart/2005/8/layout/orgChart1"/>
    <dgm:cxn modelId="{E326915A-C310-4728-B880-906F6B891B9E}" type="presParOf" srcId="{CCFC3FFE-F6BC-41CD-A62A-7F53A3F48025}" destId="{7D9F7DEF-2BC2-4FC2-81EB-65BDC683E05A}" srcOrd="1" destOrd="0" presId="urn:microsoft.com/office/officeart/2005/8/layout/orgChart1"/>
    <dgm:cxn modelId="{2D5502F0-4225-4180-A8D3-4C602431CE1C}" type="presParOf" srcId="{607B6ABF-9DC0-47FC-8AA5-75B538F0BCFC}" destId="{3C16DF17-9CF4-4D3C-99CB-48600637A578}" srcOrd="1" destOrd="0" presId="urn:microsoft.com/office/officeart/2005/8/layout/orgChart1"/>
    <dgm:cxn modelId="{C7701B40-47E0-4A63-8356-488349B99F64}" type="presParOf" srcId="{607B6ABF-9DC0-47FC-8AA5-75B538F0BCFC}" destId="{C7B1DFFA-87F2-4FCB-BF27-A237E3AA6CD0}" srcOrd="2" destOrd="0" presId="urn:microsoft.com/office/officeart/2005/8/layout/orgChart1"/>
    <dgm:cxn modelId="{2C02BFE8-CC6A-40C4-B525-D9B5BAFBD63E}" type="presParOf" srcId="{D8B3FFD0-CDC9-459A-874A-27C440224E61}" destId="{0624249F-E72B-4AF0-B941-796438735FA3}" srcOrd="2" destOrd="0" presId="urn:microsoft.com/office/officeart/2005/8/layout/orgChart1"/>
    <dgm:cxn modelId="{A4896943-19C1-4DD8-999D-1A4F7AA2F4E9}" type="presParOf" srcId="{D8B3FFD0-CDC9-459A-874A-27C440224E61}" destId="{353AC58A-6981-4D58-8E38-19552BEAEF64}" srcOrd="3" destOrd="0" presId="urn:microsoft.com/office/officeart/2005/8/layout/orgChart1"/>
    <dgm:cxn modelId="{A6E63530-78C9-4FD4-856F-55963EBEE4B2}" type="presParOf" srcId="{353AC58A-6981-4D58-8E38-19552BEAEF64}" destId="{10F6CFF7-06D9-4393-A62D-DF0E24C6347E}" srcOrd="0" destOrd="0" presId="urn:microsoft.com/office/officeart/2005/8/layout/orgChart1"/>
    <dgm:cxn modelId="{914A9F8E-524A-460C-95CB-0FF1BF21F3F5}" type="presParOf" srcId="{10F6CFF7-06D9-4393-A62D-DF0E24C6347E}" destId="{5DF16DC4-FECA-4904-B934-99FFDA835478}" srcOrd="0" destOrd="0" presId="urn:microsoft.com/office/officeart/2005/8/layout/orgChart1"/>
    <dgm:cxn modelId="{336535DC-571E-4A0A-9DCF-8D02CD1FCB56}" type="presParOf" srcId="{10F6CFF7-06D9-4393-A62D-DF0E24C6347E}" destId="{52B1381D-8A18-42AC-9562-A1EFCBF0BA2E}" srcOrd="1" destOrd="0" presId="urn:microsoft.com/office/officeart/2005/8/layout/orgChart1"/>
    <dgm:cxn modelId="{4FB33333-DE33-4729-B9E5-7CD094E71ECE}" type="presParOf" srcId="{353AC58A-6981-4D58-8E38-19552BEAEF64}" destId="{F1ACB1D6-590E-48AA-91C4-CF5870BAE025}" srcOrd="1" destOrd="0" presId="urn:microsoft.com/office/officeart/2005/8/layout/orgChart1"/>
    <dgm:cxn modelId="{56DBED5A-7DB3-4F41-818A-3194069D4143}" type="presParOf" srcId="{353AC58A-6981-4D58-8E38-19552BEAEF64}" destId="{8B677436-2451-42B0-B13F-8D3D0C23A254}" srcOrd="2" destOrd="0" presId="urn:microsoft.com/office/officeart/2005/8/layout/orgChart1"/>
    <dgm:cxn modelId="{9D0E7872-86C1-49A6-9926-B030A17765A2}" type="presParOf" srcId="{D8B3FFD0-CDC9-459A-874A-27C440224E61}" destId="{B0886C00-987D-4D99-B747-F3F35E9A916C}" srcOrd="4" destOrd="0" presId="urn:microsoft.com/office/officeart/2005/8/layout/orgChart1"/>
    <dgm:cxn modelId="{870D82F0-6775-4D62-9A5F-AC5D251E67A5}" type="presParOf" srcId="{D8B3FFD0-CDC9-459A-874A-27C440224E61}" destId="{7B00A63D-1BD8-493F-BA22-2D0275E881FC}" srcOrd="5" destOrd="0" presId="urn:microsoft.com/office/officeart/2005/8/layout/orgChart1"/>
    <dgm:cxn modelId="{E8B51918-6DA5-4A0D-9EE5-1F59A6CDC864}" type="presParOf" srcId="{7B00A63D-1BD8-493F-BA22-2D0275E881FC}" destId="{391337C4-5DE1-45B3-9C5D-B176D1C34C4E}" srcOrd="0" destOrd="0" presId="urn:microsoft.com/office/officeart/2005/8/layout/orgChart1"/>
    <dgm:cxn modelId="{AAD4D196-3EA7-495F-BE58-0ECFD08AE4EC}" type="presParOf" srcId="{391337C4-5DE1-45B3-9C5D-B176D1C34C4E}" destId="{D208644E-9405-4827-9180-8BAAF78CC969}" srcOrd="0" destOrd="0" presId="urn:microsoft.com/office/officeart/2005/8/layout/orgChart1"/>
    <dgm:cxn modelId="{DFEA0B2E-B0E3-46B8-B5AD-68FA52DD8018}" type="presParOf" srcId="{391337C4-5DE1-45B3-9C5D-B176D1C34C4E}" destId="{2D785A18-BC7B-415B-96BE-154310DE500F}" srcOrd="1" destOrd="0" presId="urn:microsoft.com/office/officeart/2005/8/layout/orgChart1"/>
    <dgm:cxn modelId="{E7A13BBE-4E30-4132-A26C-B012A36B95D5}" type="presParOf" srcId="{7B00A63D-1BD8-493F-BA22-2D0275E881FC}" destId="{810767E8-6054-4384-8E35-3AF3AA8B857A}" srcOrd="1" destOrd="0" presId="urn:microsoft.com/office/officeart/2005/8/layout/orgChart1"/>
    <dgm:cxn modelId="{DEB54FBC-B086-46EC-A980-EDFD51F39253}" type="presParOf" srcId="{7B00A63D-1BD8-493F-BA22-2D0275E881FC}" destId="{44D8B100-D5F8-4791-884C-28A8D6487DFF}" srcOrd="2" destOrd="0" presId="urn:microsoft.com/office/officeart/2005/8/layout/orgChart1"/>
    <dgm:cxn modelId="{BBC131D3-8C6B-47CF-A5C6-747ED22D501E}" type="presParOf" srcId="{5A7538C5-D0A3-4E8A-AAEB-C3DC824D4DF3}" destId="{F200E2ED-A8AB-4663-B076-F9DF44CB9F14}" srcOrd="2" destOrd="0" presId="urn:microsoft.com/office/officeart/2005/8/layout/orgChart1"/>
    <dgm:cxn modelId="{54C2E90E-0686-4B3C-8B09-C66CAA5FD818}" type="presParOf" srcId="{2E8A3B5D-FDB0-47CC-AC1E-3405EC7940FF}" destId="{7C17B9D9-DB82-4DE0-86FD-C0C8EDA75CD4}" srcOrd="2" destOrd="0" presId="urn:microsoft.com/office/officeart/2005/8/layout/orgChart1"/>
    <dgm:cxn modelId="{83766187-0694-4713-9C87-AAC2D507EDD7}" type="presParOf" srcId="{2E8A3B5D-FDB0-47CC-AC1E-3405EC7940FF}" destId="{44026CCB-CC59-44EF-B33B-2BE23876F00F}" srcOrd="3" destOrd="0" presId="urn:microsoft.com/office/officeart/2005/8/layout/orgChart1"/>
    <dgm:cxn modelId="{E618EC43-995A-43B3-A880-A5BB116F5DAB}" type="presParOf" srcId="{44026CCB-CC59-44EF-B33B-2BE23876F00F}" destId="{928F5645-3C0B-4D33-986D-FC2C62F5B1E7}" srcOrd="0" destOrd="0" presId="urn:microsoft.com/office/officeart/2005/8/layout/orgChart1"/>
    <dgm:cxn modelId="{7C979E1E-9981-48D4-BAD5-76BF36788A9E}" type="presParOf" srcId="{928F5645-3C0B-4D33-986D-FC2C62F5B1E7}" destId="{E78EAF4C-CDA2-47EA-B370-41597F6E94DC}" srcOrd="0" destOrd="0" presId="urn:microsoft.com/office/officeart/2005/8/layout/orgChart1"/>
    <dgm:cxn modelId="{1025A2FB-A8D4-416D-80FA-03355EDAFB0B}" type="presParOf" srcId="{928F5645-3C0B-4D33-986D-FC2C62F5B1E7}" destId="{E85FD455-4385-4B4D-93B3-C985DA2F564A}" srcOrd="1" destOrd="0" presId="urn:microsoft.com/office/officeart/2005/8/layout/orgChart1"/>
    <dgm:cxn modelId="{E997697E-039E-4C08-B17F-E64EBE559FD4}" type="presParOf" srcId="{44026CCB-CC59-44EF-B33B-2BE23876F00F}" destId="{D0ED106E-8B70-4608-B604-7CBF92CC5B9A}" srcOrd="1" destOrd="0" presId="urn:microsoft.com/office/officeart/2005/8/layout/orgChart1"/>
    <dgm:cxn modelId="{54ABC5B4-D3AF-448B-864D-026DF7277CC1}" type="presParOf" srcId="{D0ED106E-8B70-4608-B604-7CBF92CC5B9A}" destId="{B87EC07B-5D26-4047-AD3B-3B6124A77D92}" srcOrd="0" destOrd="0" presId="urn:microsoft.com/office/officeart/2005/8/layout/orgChart1"/>
    <dgm:cxn modelId="{69F940E6-94DE-4255-8AC6-952389AA2172}" type="presParOf" srcId="{D0ED106E-8B70-4608-B604-7CBF92CC5B9A}" destId="{745D4EF7-438F-4DE3-82C7-A13CA4F9E742}" srcOrd="1" destOrd="0" presId="urn:microsoft.com/office/officeart/2005/8/layout/orgChart1"/>
    <dgm:cxn modelId="{ABB2C0CE-7FC5-4A30-9A1A-5A08876FED41}" type="presParOf" srcId="{745D4EF7-438F-4DE3-82C7-A13CA4F9E742}" destId="{0C08E09B-8BB0-4620-994B-45E8D3FA71DC}" srcOrd="0" destOrd="0" presId="urn:microsoft.com/office/officeart/2005/8/layout/orgChart1"/>
    <dgm:cxn modelId="{53DF36FF-DF4F-450E-B712-5B8F2B3E3DF9}" type="presParOf" srcId="{0C08E09B-8BB0-4620-994B-45E8D3FA71DC}" destId="{C1818CD5-D84D-4660-9559-7CAB88940486}" srcOrd="0" destOrd="0" presId="urn:microsoft.com/office/officeart/2005/8/layout/orgChart1"/>
    <dgm:cxn modelId="{1BE41417-F329-43B0-BFC3-4AC2526ABA77}" type="presParOf" srcId="{0C08E09B-8BB0-4620-994B-45E8D3FA71DC}" destId="{158246A5-976A-4B0E-A872-2EE4CC2D6DF8}" srcOrd="1" destOrd="0" presId="urn:microsoft.com/office/officeart/2005/8/layout/orgChart1"/>
    <dgm:cxn modelId="{7A5DE6C2-3DD8-430D-B79B-DC82DDDFD5A6}" type="presParOf" srcId="{745D4EF7-438F-4DE3-82C7-A13CA4F9E742}" destId="{B2A8A888-5F36-49D8-9476-E6589BFF0CBE}" srcOrd="1" destOrd="0" presId="urn:microsoft.com/office/officeart/2005/8/layout/orgChart1"/>
    <dgm:cxn modelId="{A4D17D81-AF22-4EF3-A39A-93234FCD7E59}" type="presParOf" srcId="{B2A8A888-5F36-49D8-9476-E6589BFF0CBE}" destId="{B855F777-6E64-4244-BC92-D9AEA8423C12}" srcOrd="0" destOrd="0" presId="urn:microsoft.com/office/officeart/2005/8/layout/orgChart1"/>
    <dgm:cxn modelId="{844C4842-2C73-49CC-9426-DBE50A11972C}" type="presParOf" srcId="{B2A8A888-5F36-49D8-9476-E6589BFF0CBE}" destId="{86D77562-8DD3-4A89-97B7-739E85732139}" srcOrd="1" destOrd="0" presId="urn:microsoft.com/office/officeart/2005/8/layout/orgChart1"/>
    <dgm:cxn modelId="{7A1A345D-236B-4404-973F-8617AAFADCEB}" type="presParOf" srcId="{86D77562-8DD3-4A89-97B7-739E85732139}" destId="{E97867E6-A880-4F38-84FC-14252E9D2783}" srcOrd="0" destOrd="0" presId="urn:microsoft.com/office/officeart/2005/8/layout/orgChart1"/>
    <dgm:cxn modelId="{A49A34B1-BC5E-4DC0-BCAA-2F2FDADA0860}" type="presParOf" srcId="{E97867E6-A880-4F38-84FC-14252E9D2783}" destId="{DAECB5B2-0988-416B-96CA-F1B5F6A6EC61}" srcOrd="0" destOrd="0" presId="urn:microsoft.com/office/officeart/2005/8/layout/orgChart1"/>
    <dgm:cxn modelId="{CEF93F6A-C1ED-43FF-9904-56A668366CB1}" type="presParOf" srcId="{E97867E6-A880-4F38-84FC-14252E9D2783}" destId="{D9CD51CD-52F7-489F-8D6E-0E6CE23FCB66}" srcOrd="1" destOrd="0" presId="urn:microsoft.com/office/officeart/2005/8/layout/orgChart1"/>
    <dgm:cxn modelId="{263A2A2C-3F58-4863-9946-3B4EC9728219}" type="presParOf" srcId="{86D77562-8DD3-4A89-97B7-739E85732139}" destId="{E9305370-BD12-4C41-8AC1-CDCE3305356B}" srcOrd="1" destOrd="0" presId="urn:microsoft.com/office/officeart/2005/8/layout/orgChart1"/>
    <dgm:cxn modelId="{C7B6662E-3732-45AF-9281-92A5E361271C}" type="presParOf" srcId="{86D77562-8DD3-4A89-97B7-739E85732139}" destId="{25A7DFF3-620D-4F0C-B585-F2B6C694A90E}" srcOrd="2" destOrd="0" presId="urn:microsoft.com/office/officeart/2005/8/layout/orgChart1"/>
    <dgm:cxn modelId="{9689950B-FA68-473C-BDA4-DA58904C6FAC}" type="presParOf" srcId="{B2A8A888-5F36-49D8-9476-E6589BFF0CBE}" destId="{E10037EA-E71C-4CE2-9036-05B0BDB837E2}" srcOrd="2" destOrd="0" presId="urn:microsoft.com/office/officeart/2005/8/layout/orgChart1"/>
    <dgm:cxn modelId="{4556E77C-1347-4EE7-96CC-8CEB3575A4E2}" type="presParOf" srcId="{B2A8A888-5F36-49D8-9476-E6589BFF0CBE}" destId="{3412EC39-5E28-427B-B105-5679E1F34CFC}" srcOrd="3" destOrd="0" presId="urn:microsoft.com/office/officeart/2005/8/layout/orgChart1"/>
    <dgm:cxn modelId="{AAF65302-A334-4F65-A91A-1D13E7DFD8CA}" type="presParOf" srcId="{3412EC39-5E28-427B-B105-5679E1F34CFC}" destId="{1B8692C3-C682-4AD7-8D31-5BC81D7716B6}" srcOrd="0" destOrd="0" presId="urn:microsoft.com/office/officeart/2005/8/layout/orgChart1"/>
    <dgm:cxn modelId="{DF0C4116-8A96-412B-A7EF-1F1C797FCC77}" type="presParOf" srcId="{1B8692C3-C682-4AD7-8D31-5BC81D7716B6}" destId="{F2A06003-7995-4CF5-B55E-6053D18A880F}" srcOrd="0" destOrd="0" presId="urn:microsoft.com/office/officeart/2005/8/layout/orgChart1"/>
    <dgm:cxn modelId="{6AC11E7F-2B94-42BA-B0A4-4550975E6C94}" type="presParOf" srcId="{1B8692C3-C682-4AD7-8D31-5BC81D7716B6}" destId="{58F600E3-C416-4BE3-8160-BCBA091677C2}" srcOrd="1" destOrd="0" presId="urn:microsoft.com/office/officeart/2005/8/layout/orgChart1"/>
    <dgm:cxn modelId="{2E955B12-8716-4695-A70A-21D514CAAEBF}" type="presParOf" srcId="{3412EC39-5E28-427B-B105-5679E1F34CFC}" destId="{DBF6DB90-473A-4B46-B48B-F8053D6A8535}" srcOrd="1" destOrd="0" presId="urn:microsoft.com/office/officeart/2005/8/layout/orgChart1"/>
    <dgm:cxn modelId="{2C1E0713-295F-4E82-9941-C966C589A369}" type="presParOf" srcId="{3412EC39-5E28-427B-B105-5679E1F34CFC}" destId="{2FE09E14-A957-40E1-82A8-D1A78F752801}" srcOrd="2" destOrd="0" presId="urn:microsoft.com/office/officeart/2005/8/layout/orgChart1"/>
    <dgm:cxn modelId="{A65685C8-1462-4888-B2EB-2651BA67A78A}" type="presParOf" srcId="{745D4EF7-438F-4DE3-82C7-A13CA4F9E742}" destId="{42696E7D-9A35-4C89-AD86-357BA5F28603}" srcOrd="2" destOrd="0" presId="urn:microsoft.com/office/officeart/2005/8/layout/orgChart1"/>
    <dgm:cxn modelId="{FB3E8D68-40D1-4022-849C-406283835AC2}" type="presParOf" srcId="{44026CCB-CC59-44EF-B33B-2BE23876F00F}" destId="{3DDD5952-79F4-472D-BAAF-B5763284D2CC}" srcOrd="2" destOrd="0" presId="urn:microsoft.com/office/officeart/2005/8/layout/orgChart1"/>
    <dgm:cxn modelId="{636A2C7E-883D-465D-AD7C-DDCA182823C5}" type="presParOf" srcId="{0F5A77F4-9D41-4027-908F-4B4E682EAD41}" destId="{C8D25223-C29E-43D0-9418-3006D8018F7C}" srcOrd="2" destOrd="0" presId="urn:microsoft.com/office/officeart/2005/8/layout/orgChart1"/>
    <dgm:cxn modelId="{06FAAA79-8E76-4FAB-991D-48F49B2644E7}" type="presParOf" srcId="{7FA806C4-EDA4-4CF9-94D7-3E4039AAF873}" destId="{2059F7A1-0D8D-4D01-A217-D91A21E47049}" srcOrd="2" destOrd="0" presId="urn:microsoft.com/office/officeart/2005/8/layout/orgChart1"/>
    <dgm:cxn modelId="{7FD342F8-92DF-4374-9CC4-DFDB92C8CFA1}" type="presParOf" srcId="{2059F7A1-0D8D-4D01-A217-D91A21E47049}" destId="{14EFF918-8FA0-470E-ACF8-6D0C94E1B71A}" srcOrd="0" destOrd="0" presId="urn:microsoft.com/office/officeart/2005/8/layout/orgChart1"/>
    <dgm:cxn modelId="{8A08899A-0FEF-4006-9047-70AAA15EC611}" type="presParOf" srcId="{2059F7A1-0D8D-4D01-A217-D91A21E47049}" destId="{ED0BC676-88CE-4DD4-94F6-A44928DCDCDD}" srcOrd="1" destOrd="0" presId="urn:microsoft.com/office/officeart/2005/8/layout/orgChart1"/>
    <dgm:cxn modelId="{FB972C63-EBC6-4CF2-B908-D2EDE8AB5F26}" type="presParOf" srcId="{ED0BC676-88CE-4DD4-94F6-A44928DCDCDD}" destId="{6F2D3A3B-71E6-417A-A020-FB4CBF9A5EE3}" srcOrd="0" destOrd="0" presId="urn:microsoft.com/office/officeart/2005/8/layout/orgChart1"/>
    <dgm:cxn modelId="{DD4D63C1-8D20-49B9-BA3C-5277477E1175}" type="presParOf" srcId="{6F2D3A3B-71E6-417A-A020-FB4CBF9A5EE3}" destId="{544261FB-AC9B-41FB-9EC4-564FCD2933C1}" srcOrd="0" destOrd="0" presId="urn:microsoft.com/office/officeart/2005/8/layout/orgChart1"/>
    <dgm:cxn modelId="{62191B77-18FF-4CB1-95DA-E472B2DF8E90}" type="presParOf" srcId="{6F2D3A3B-71E6-417A-A020-FB4CBF9A5EE3}" destId="{DD18645B-A57E-4D82-9C24-E7F0B2AB091D}" srcOrd="1" destOrd="0" presId="urn:microsoft.com/office/officeart/2005/8/layout/orgChart1"/>
    <dgm:cxn modelId="{A305A5D0-19A5-4894-8A2E-10B72DC6D5B0}" type="presParOf" srcId="{ED0BC676-88CE-4DD4-94F6-A44928DCDCDD}" destId="{F3F40E51-547B-445D-8274-87C963B81A3C}" srcOrd="1" destOrd="0" presId="urn:microsoft.com/office/officeart/2005/8/layout/orgChart1"/>
    <dgm:cxn modelId="{350444E0-54BD-455C-8323-284CC233371E}" type="presParOf" srcId="{ED0BC676-88CE-4DD4-94F6-A44928DCDCDD}" destId="{2765B371-118E-4465-9053-2CFE166CC05B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F918-8FA0-470E-ACF8-6D0C94E1B71A}">
      <dsp:nvSpPr>
        <dsp:cNvPr id="0" name=""/>
        <dsp:cNvSpPr/>
      </dsp:nvSpPr>
      <dsp:spPr>
        <a:xfrm>
          <a:off x="2445264" y="311645"/>
          <a:ext cx="91440" cy="218978"/>
        </a:xfrm>
        <a:custGeom>
          <a:avLst/>
          <a:gdLst/>
          <a:ahLst/>
          <a:cxnLst/>
          <a:rect l="0" t="0" r="0" b="0"/>
          <a:pathLst>
            <a:path>
              <a:moveTo>
                <a:pt x="111165" y="0"/>
              </a:moveTo>
              <a:lnTo>
                <a:pt x="111165" y="218978"/>
              </a:lnTo>
              <a:lnTo>
                <a:pt x="45720" y="21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037EA-E71C-4CE2-9036-05B0BDB837E2}">
      <dsp:nvSpPr>
        <dsp:cNvPr id="0" name=""/>
        <dsp:cNvSpPr/>
      </dsp:nvSpPr>
      <dsp:spPr>
        <a:xfrm>
          <a:off x="3555253" y="2083524"/>
          <a:ext cx="93493" cy="72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250"/>
              </a:lnTo>
              <a:lnTo>
                <a:pt x="93493" y="7292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F777-6E64-4244-BC92-D9AEA8423C12}">
      <dsp:nvSpPr>
        <dsp:cNvPr id="0" name=""/>
        <dsp:cNvSpPr/>
      </dsp:nvSpPr>
      <dsp:spPr>
        <a:xfrm>
          <a:off x="3555253" y="2083524"/>
          <a:ext cx="93493" cy="28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13"/>
              </a:lnTo>
              <a:lnTo>
                <a:pt x="93493" y="286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EC07B-5D26-4047-AD3B-3B6124A77D92}">
      <dsp:nvSpPr>
        <dsp:cNvPr id="0" name=""/>
        <dsp:cNvSpPr/>
      </dsp:nvSpPr>
      <dsp:spPr>
        <a:xfrm>
          <a:off x="3756169" y="1566445"/>
          <a:ext cx="91440" cy="205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987"/>
              </a:lnTo>
              <a:lnTo>
                <a:pt x="48400" y="139987"/>
              </a:lnTo>
              <a:lnTo>
                <a:pt x="48400" y="2054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7B9D9-DB82-4DE0-86FD-C0C8EDA75CD4}">
      <dsp:nvSpPr>
        <dsp:cNvPr id="0" name=""/>
        <dsp:cNvSpPr/>
      </dsp:nvSpPr>
      <dsp:spPr>
        <a:xfrm>
          <a:off x="3349567" y="1128982"/>
          <a:ext cx="452322" cy="125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71"/>
              </a:lnTo>
              <a:lnTo>
                <a:pt x="452322" y="60371"/>
              </a:lnTo>
              <a:lnTo>
                <a:pt x="452322" y="12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86C00-987D-4D99-B747-F3F35E9A916C}">
      <dsp:nvSpPr>
        <dsp:cNvPr id="0" name=""/>
        <dsp:cNvSpPr/>
      </dsp:nvSpPr>
      <dsp:spPr>
        <a:xfrm>
          <a:off x="2645248" y="1571518"/>
          <a:ext cx="93493" cy="124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255"/>
              </a:lnTo>
              <a:lnTo>
                <a:pt x="93493" y="1241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4249F-E72B-4AF0-B941-796438735FA3}">
      <dsp:nvSpPr>
        <dsp:cNvPr id="0" name=""/>
        <dsp:cNvSpPr/>
      </dsp:nvSpPr>
      <dsp:spPr>
        <a:xfrm>
          <a:off x="2645248" y="1571518"/>
          <a:ext cx="93493" cy="79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718"/>
              </a:lnTo>
              <a:lnTo>
                <a:pt x="93493" y="7987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4CC76-93EA-4EA7-9E3F-9E09405420C0}">
      <dsp:nvSpPr>
        <dsp:cNvPr id="0" name=""/>
        <dsp:cNvSpPr/>
      </dsp:nvSpPr>
      <dsp:spPr>
        <a:xfrm>
          <a:off x="2645248" y="1571518"/>
          <a:ext cx="93493" cy="3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82"/>
              </a:lnTo>
              <a:lnTo>
                <a:pt x="93493" y="3561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4EE-81C0-4B6B-9DDD-A420C2FC77B1}">
      <dsp:nvSpPr>
        <dsp:cNvPr id="0" name=""/>
        <dsp:cNvSpPr/>
      </dsp:nvSpPr>
      <dsp:spPr>
        <a:xfrm>
          <a:off x="2894565" y="1128982"/>
          <a:ext cx="455002" cy="130891"/>
        </a:xfrm>
        <a:custGeom>
          <a:avLst/>
          <a:gdLst/>
          <a:ahLst/>
          <a:cxnLst/>
          <a:rect l="0" t="0" r="0" b="0"/>
          <a:pathLst>
            <a:path>
              <a:moveTo>
                <a:pt x="455002" y="0"/>
              </a:moveTo>
              <a:lnTo>
                <a:pt x="455002" y="65445"/>
              </a:lnTo>
              <a:lnTo>
                <a:pt x="0" y="65445"/>
              </a:lnTo>
              <a:lnTo>
                <a:pt x="0" y="130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B1DFD-EC92-4BDB-8ACB-11055E62E552}">
      <dsp:nvSpPr>
        <dsp:cNvPr id="0" name=""/>
        <dsp:cNvSpPr/>
      </dsp:nvSpPr>
      <dsp:spPr>
        <a:xfrm>
          <a:off x="2556429" y="311645"/>
          <a:ext cx="793137" cy="50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46"/>
              </a:lnTo>
              <a:lnTo>
                <a:pt x="793137" y="440246"/>
              </a:lnTo>
              <a:lnTo>
                <a:pt x="793137" y="505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51B3-F20E-4DF9-8806-30E427FEED31}">
      <dsp:nvSpPr>
        <dsp:cNvPr id="0" name=""/>
        <dsp:cNvSpPr/>
      </dsp:nvSpPr>
      <dsp:spPr>
        <a:xfrm>
          <a:off x="1891067" y="2083524"/>
          <a:ext cx="93493" cy="72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250"/>
              </a:lnTo>
              <a:lnTo>
                <a:pt x="93493" y="7292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5EC4C-7DC4-48F5-9021-D5A7DABEA2FF}">
      <dsp:nvSpPr>
        <dsp:cNvPr id="0" name=""/>
        <dsp:cNvSpPr/>
      </dsp:nvSpPr>
      <dsp:spPr>
        <a:xfrm>
          <a:off x="1891067" y="2083524"/>
          <a:ext cx="93493" cy="28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13"/>
              </a:lnTo>
              <a:lnTo>
                <a:pt x="93493" y="286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BA6A1-B89B-499A-8200-81B2850EA15E}">
      <dsp:nvSpPr>
        <dsp:cNvPr id="0" name=""/>
        <dsp:cNvSpPr/>
      </dsp:nvSpPr>
      <dsp:spPr>
        <a:xfrm>
          <a:off x="2094663" y="1571518"/>
          <a:ext cx="91440" cy="200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3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74071-29A1-479F-975C-2E4F94178A55}">
      <dsp:nvSpPr>
        <dsp:cNvPr id="0" name=""/>
        <dsp:cNvSpPr/>
      </dsp:nvSpPr>
      <dsp:spPr>
        <a:xfrm>
          <a:off x="1763292" y="1128982"/>
          <a:ext cx="377090" cy="130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45"/>
              </a:lnTo>
              <a:lnTo>
                <a:pt x="377090" y="65445"/>
              </a:lnTo>
              <a:lnTo>
                <a:pt x="377090" y="130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B9093-5D19-4FC4-BA80-B4D2DD76C6BD}">
      <dsp:nvSpPr>
        <dsp:cNvPr id="0" name=""/>
        <dsp:cNvSpPr/>
      </dsp:nvSpPr>
      <dsp:spPr>
        <a:xfrm>
          <a:off x="1136885" y="2083524"/>
          <a:ext cx="93493" cy="72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250"/>
              </a:lnTo>
              <a:lnTo>
                <a:pt x="93493" y="7292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9E642-F732-46A3-8C08-667423F5C611}">
      <dsp:nvSpPr>
        <dsp:cNvPr id="0" name=""/>
        <dsp:cNvSpPr/>
      </dsp:nvSpPr>
      <dsp:spPr>
        <a:xfrm>
          <a:off x="1136885" y="2083524"/>
          <a:ext cx="93493" cy="28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13"/>
              </a:lnTo>
              <a:lnTo>
                <a:pt x="93493" y="286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69FD5-EE82-4098-A1FE-40E5F796CF1C}">
      <dsp:nvSpPr>
        <dsp:cNvPr id="0" name=""/>
        <dsp:cNvSpPr/>
      </dsp:nvSpPr>
      <dsp:spPr>
        <a:xfrm>
          <a:off x="1340481" y="1571518"/>
          <a:ext cx="91440" cy="200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3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A392E-2DF3-4424-AECE-1681C351569C}">
      <dsp:nvSpPr>
        <dsp:cNvPr id="0" name=""/>
        <dsp:cNvSpPr/>
      </dsp:nvSpPr>
      <dsp:spPr>
        <a:xfrm>
          <a:off x="1386201" y="1128982"/>
          <a:ext cx="377090" cy="130891"/>
        </a:xfrm>
        <a:custGeom>
          <a:avLst/>
          <a:gdLst/>
          <a:ahLst/>
          <a:cxnLst/>
          <a:rect l="0" t="0" r="0" b="0"/>
          <a:pathLst>
            <a:path>
              <a:moveTo>
                <a:pt x="377090" y="0"/>
              </a:moveTo>
              <a:lnTo>
                <a:pt x="377090" y="65445"/>
              </a:lnTo>
              <a:lnTo>
                <a:pt x="0" y="65445"/>
              </a:lnTo>
              <a:lnTo>
                <a:pt x="0" y="130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71274-FF5D-4C61-9948-D225B3D3EA2C}">
      <dsp:nvSpPr>
        <dsp:cNvPr id="0" name=""/>
        <dsp:cNvSpPr/>
      </dsp:nvSpPr>
      <dsp:spPr>
        <a:xfrm>
          <a:off x="1763292" y="311645"/>
          <a:ext cx="793137" cy="505691"/>
        </a:xfrm>
        <a:custGeom>
          <a:avLst/>
          <a:gdLst/>
          <a:ahLst/>
          <a:cxnLst/>
          <a:rect l="0" t="0" r="0" b="0"/>
          <a:pathLst>
            <a:path>
              <a:moveTo>
                <a:pt x="793137" y="0"/>
              </a:moveTo>
              <a:lnTo>
                <a:pt x="793137" y="440246"/>
              </a:lnTo>
              <a:lnTo>
                <a:pt x="0" y="440246"/>
              </a:lnTo>
              <a:lnTo>
                <a:pt x="0" y="505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023F0-F4CD-4A32-829B-44F4502D5469}">
      <dsp:nvSpPr>
        <dsp:cNvPr id="0" name=""/>
        <dsp:cNvSpPr/>
      </dsp:nvSpPr>
      <dsp:spPr>
        <a:xfrm>
          <a:off x="2244784" y="0"/>
          <a:ext cx="623290" cy="311645"/>
        </a:xfrm>
        <a:prstGeom prst="rect">
          <a:avLst/>
        </a:prstGeom>
        <a:gradFill rotWithShape="0">
          <a:gsLst>
            <a:gs pos="100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 dirty="0"/>
        </a:p>
      </dsp:txBody>
      <dsp:txXfrm>
        <a:off x="2244784" y="0"/>
        <a:ext cx="623290" cy="311645"/>
      </dsp:txXfrm>
    </dsp:sp>
    <dsp:sp modelId="{82DB4C42-6937-48FF-AEBB-C415A38DECA4}">
      <dsp:nvSpPr>
        <dsp:cNvPr id="0" name=""/>
        <dsp:cNvSpPr/>
      </dsp:nvSpPr>
      <dsp:spPr>
        <a:xfrm>
          <a:off x="1451647" y="817337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1451647" y="817337"/>
        <a:ext cx="623290" cy="311645"/>
      </dsp:txXfrm>
    </dsp:sp>
    <dsp:sp modelId="{0C817A66-EF75-4ABC-840F-7F5FDD1394C7}">
      <dsp:nvSpPr>
        <dsp:cNvPr id="0" name=""/>
        <dsp:cNvSpPr/>
      </dsp:nvSpPr>
      <dsp:spPr>
        <a:xfrm>
          <a:off x="1074556" y="1259873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074556" y="1259873"/>
        <a:ext cx="623290" cy="311645"/>
      </dsp:txXfrm>
    </dsp:sp>
    <dsp:sp modelId="{61E6E679-0B9C-412B-9A8F-595089755AED}">
      <dsp:nvSpPr>
        <dsp:cNvPr id="0" name=""/>
        <dsp:cNvSpPr/>
      </dsp:nvSpPr>
      <dsp:spPr>
        <a:xfrm>
          <a:off x="1074556" y="1771878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074556" y="1771878"/>
        <a:ext cx="623290" cy="311645"/>
      </dsp:txXfrm>
    </dsp:sp>
    <dsp:sp modelId="{47A02905-444A-4639-928C-57FC295BBD2B}">
      <dsp:nvSpPr>
        <dsp:cNvPr id="0" name=""/>
        <dsp:cNvSpPr/>
      </dsp:nvSpPr>
      <dsp:spPr>
        <a:xfrm>
          <a:off x="1230379" y="2214415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230379" y="2214415"/>
        <a:ext cx="623290" cy="311645"/>
      </dsp:txXfrm>
    </dsp:sp>
    <dsp:sp modelId="{9182F44E-F19D-41F7-919E-FCC888789C87}">
      <dsp:nvSpPr>
        <dsp:cNvPr id="0" name=""/>
        <dsp:cNvSpPr/>
      </dsp:nvSpPr>
      <dsp:spPr>
        <a:xfrm>
          <a:off x="1230379" y="2656951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230379" y="2656951"/>
        <a:ext cx="623290" cy="311645"/>
      </dsp:txXfrm>
    </dsp:sp>
    <dsp:sp modelId="{324724C6-F8B3-4687-8E74-03F4081E7F4E}">
      <dsp:nvSpPr>
        <dsp:cNvPr id="0" name=""/>
        <dsp:cNvSpPr/>
      </dsp:nvSpPr>
      <dsp:spPr>
        <a:xfrm>
          <a:off x="1828738" y="1259873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828738" y="1259873"/>
        <a:ext cx="623290" cy="311645"/>
      </dsp:txXfrm>
    </dsp:sp>
    <dsp:sp modelId="{2834320F-4241-4021-B240-D3B1A554AF1D}">
      <dsp:nvSpPr>
        <dsp:cNvPr id="0" name=""/>
        <dsp:cNvSpPr/>
      </dsp:nvSpPr>
      <dsp:spPr>
        <a:xfrm>
          <a:off x="1828738" y="1771878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828738" y="1771878"/>
        <a:ext cx="623290" cy="311645"/>
      </dsp:txXfrm>
    </dsp:sp>
    <dsp:sp modelId="{F6B16EE9-FADE-4B57-A869-1B095EDA220B}">
      <dsp:nvSpPr>
        <dsp:cNvPr id="0" name=""/>
        <dsp:cNvSpPr/>
      </dsp:nvSpPr>
      <dsp:spPr>
        <a:xfrm>
          <a:off x="1984560" y="2214415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984560" y="2214415"/>
        <a:ext cx="623290" cy="311645"/>
      </dsp:txXfrm>
    </dsp:sp>
    <dsp:sp modelId="{F4A11AA4-CE38-4AE3-9494-AAD4DF79ED69}">
      <dsp:nvSpPr>
        <dsp:cNvPr id="0" name=""/>
        <dsp:cNvSpPr/>
      </dsp:nvSpPr>
      <dsp:spPr>
        <a:xfrm>
          <a:off x="1984560" y="2656951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1984560" y="2656951"/>
        <a:ext cx="623290" cy="311645"/>
      </dsp:txXfrm>
    </dsp:sp>
    <dsp:sp modelId="{DD459B7B-D006-4A3C-9131-44DCD6F0D8A7}">
      <dsp:nvSpPr>
        <dsp:cNvPr id="0" name=""/>
        <dsp:cNvSpPr/>
      </dsp:nvSpPr>
      <dsp:spPr>
        <a:xfrm>
          <a:off x="3037922" y="817337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3037922" y="817337"/>
        <a:ext cx="623290" cy="311645"/>
      </dsp:txXfrm>
    </dsp:sp>
    <dsp:sp modelId="{898AEDE5-8496-450A-A5A1-69D8C83A2A67}">
      <dsp:nvSpPr>
        <dsp:cNvPr id="0" name=""/>
        <dsp:cNvSpPr/>
      </dsp:nvSpPr>
      <dsp:spPr>
        <a:xfrm>
          <a:off x="2582919" y="1259873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2582919" y="1259873"/>
        <a:ext cx="623290" cy="311645"/>
      </dsp:txXfrm>
    </dsp:sp>
    <dsp:sp modelId="{CCB83DBA-57B7-45BB-A8AE-55062FE4BBF9}">
      <dsp:nvSpPr>
        <dsp:cNvPr id="0" name=""/>
        <dsp:cNvSpPr/>
      </dsp:nvSpPr>
      <dsp:spPr>
        <a:xfrm>
          <a:off x="2738742" y="1771878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2738742" y="1771878"/>
        <a:ext cx="623290" cy="311645"/>
      </dsp:txXfrm>
    </dsp:sp>
    <dsp:sp modelId="{5DF16DC4-FECA-4904-B934-99FFDA835478}">
      <dsp:nvSpPr>
        <dsp:cNvPr id="0" name=""/>
        <dsp:cNvSpPr/>
      </dsp:nvSpPr>
      <dsp:spPr>
        <a:xfrm>
          <a:off x="2738742" y="2214415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2738742" y="2214415"/>
        <a:ext cx="623290" cy="311645"/>
      </dsp:txXfrm>
    </dsp:sp>
    <dsp:sp modelId="{D208644E-9405-4827-9180-8BAAF78CC969}">
      <dsp:nvSpPr>
        <dsp:cNvPr id="0" name=""/>
        <dsp:cNvSpPr/>
      </dsp:nvSpPr>
      <dsp:spPr>
        <a:xfrm>
          <a:off x="2738742" y="2656951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2738742" y="2656951"/>
        <a:ext cx="623290" cy="311645"/>
      </dsp:txXfrm>
    </dsp:sp>
    <dsp:sp modelId="{E78EAF4C-CDA2-47EA-B370-41597F6E94DC}">
      <dsp:nvSpPr>
        <dsp:cNvPr id="0" name=""/>
        <dsp:cNvSpPr/>
      </dsp:nvSpPr>
      <dsp:spPr>
        <a:xfrm>
          <a:off x="3490244" y="1254799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3490244" y="1254799"/>
        <a:ext cx="623290" cy="311645"/>
      </dsp:txXfrm>
    </dsp:sp>
    <dsp:sp modelId="{C1818CD5-D84D-4660-9559-7CAB88940486}">
      <dsp:nvSpPr>
        <dsp:cNvPr id="0" name=""/>
        <dsp:cNvSpPr/>
      </dsp:nvSpPr>
      <dsp:spPr>
        <a:xfrm>
          <a:off x="3492924" y="1771878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3492924" y="1771878"/>
        <a:ext cx="623290" cy="311645"/>
      </dsp:txXfrm>
    </dsp:sp>
    <dsp:sp modelId="{DAECB5B2-0988-416B-96CA-F1B5F6A6EC61}">
      <dsp:nvSpPr>
        <dsp:cNvPr id="0" name=""/>
        <dsp:cNvSpPr/>
      </dsp:nvSpPr>
      <dsp:spPr>
        <a:xfrm>
          <a:off x="3648746" y="2214415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3648746" y="2214415"/>
        <a:ext cx="623290" cy="311645"/>
      </dsp:txXfrm>
    </dsp:sp>
    <dsp:sp modelId="{F2A06003-7995-4CF5-B55E-6053D18A880F}">
      <dsp:nvSpPr>
        <dsp:cNvPr id="0" name=""/>
        <dsp:cNvSpPr/>
      </dsp:nvSpPr>
      <dsp:spPr>
        <a:xfrm>
          <a:off x="3648746" y="2656951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3648746" y="2656951"/>
        <a:ext cx="623290" cy="311645"/>
      </dsp:txXfrm>
    </dsp:sp>
    <dsp:sp modelId="{544261FB-AC9B-41FB-9EC4-564FCD2933C1}">
      <dsp:nvSpPr>
        <dsp:cNvPr id="0" name=""/>
        <dsp:cNvSpPr/>
      </dsp:nvSpPr>
      <dsp:spPr>
        <a:xfrm>
          <a:off x="1867693" y="374800"/>
          <a:ext cx="623290" cy="311645"/>
        </a:xfrm>
        <a:prstGeom prst="rect">
          <a:avLst/>
        </a:prstGeom>
        <a:gradFill rotWithShape="0">
          <a:gsLst>
            <a:gs pos="96000">
              <a:srgbClr val="D76F71"/>
            </a:gs>
            <a:gs pos="93000">
              <a:srgbClr val="FF0000"/>
            </a:gs>
            <a:gs pos="99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995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1867693" y="374800"/>
        <a:ext cx="623290" cy="311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36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436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F53C20-3A81-4AF8-A749-216AE52771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5100" y="508000"/>
            <a:ext cx="4522788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4213"/>
            <a:ext cx="7945437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36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436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88295D-B272-411E-993F-0AA6DC35EF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8295D-B272-411E-993F-0AA6DC35EF83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70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xmlns="" id="{A9F45B0A-3F59-4FF9-ABB0-FB5FB548DE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4213"/>
            <a:ext cx="6108700" cy="3436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xmlns="" id="{57FED7C0-5B7E-4E3B-8705-A2D00FCC35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3492" name="Tijdelijke aanduiding voor dianummer 3">
            <a:extLst>
              <a:ext uri="{FF2B5EF4-FFF2-40B4-BE49-F238E27FC236}">
                <a16:creationId xmlns:a16="http://schemas.microsoft.com/office/drawing/2014/main" xmlns="" id="{541B8C02-8948-40D2-8D06-5758D76F1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51080F-AFCD-477D-BF2A-E7D13A744F46}" type="slidenum">
              <a:rPr lang="nl-NL" altLang="nl-NL">
                <a:latin typeface="Calibri" panose="020F0502020204030204" pitchFamily="34" charset="0"/>
              </a:rPr>
              <a:pPr/>
              <a:t>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6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8295D-B272-411E-993F-0AA6DC35EF83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25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9283523"/>
            <a:ext cx="2971800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320FE4-30D9-4EBD-972E-E6D7929CA6FD}" type="slidenum">
              <a:rPr lang="nl-NL" sz="1200" b="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lang="nl-NL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758825"/>
            <a:ext cx="6376987" cy="35877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6" y="4675146"/>
            <a:ext cx="5040313" cy="4454822"/>
          </a:xfrm>
          <a:noFill/>
          <a:ln/>
        </p:spPr>
        <p:txBody>
          <a:bodyPr lIns="91430" tIns="45716" rIns="91430" bIns="45716"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79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 x A3 of A4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88295D-B272-411E-993F-0AA6DC35EF83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582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3038" y="735013"/>
            <a:ext cx="6513512" cy="3663950"/>
          </a:xfrm>
          <a:ln/>
        </p:spPr>
      </p:sp>
      <p:sp>
        <p:nvSpPr>
          <p:cNvPr id="39938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159" y="4641005"/>
            <a:ext cx="5487684" cy="439879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dirty="0"/>
              <a:t>Voorbeeld deze bijeenkomst: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nl-NL" dirty="0"/>
              <a:t>Hoeveel informatie vooraf?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nl-NL" dirty="0"/>
              <a:t>Welke details heb je nodig?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nl-NL" dirty="0"/>
              <a:t>Wanneer wil je </a:t>
            </a:r>
            <a:r>
              <a:rPr lang="nl-NL" dirty="0" err="1"/>
              <a:t>je</a:t>
            </a:r>
            <a:r>
              <a:rPr lang="nl-NL" dirty="0"/>
              <a:t> informatie ontvangen?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nl-NL" dirty="0"/>
              <a:t>Hoe neem je beslissingen – op gevoel of feiten?</a:t>
            </a:r>
          </a:p>
        </p:txBody>
      </p:sp>
      <p:sp>
        <p:nvSpPr>
          <p:cNvPr id="39939" name="Tijdelijke aanduiding voor dianummer 3"/>
          <p:cNvSpPr txBox="1">
            <a:spLocks noGrp="1"/>
          </p:cNvSpPr>
          <p:nvPr/>
        </p:nvSpPr>
        <p:spPr bwMode="auto">
          <a:xfrm>
            <a:off x="3884703" y="9283573"/>
            <a:ext cx="2971693" cy="48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BA1D84-2F78-4DFE-9A25-F8D486DC3562}" type="slidenum">
              <a:rPr lang="nl-NL" sz="1200">
                <a:solidFill>
                  <a:schemeClr val="tx1"/>
                </a:solidFill>
                <a:latin typeface="Calibri" pitchFamily="34" charset="0"/>
              </a:rPr>
              <a:pPr algn="r"/>
              <a:t>15</a:t>
            </a:fld>
            <a:endParaRPr lang="nl-NL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Vertellen over hoe wij proceseigenaren coachen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974CD-18D6-404B-A930-06720611D1CB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40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Leidraad</a:t>
            </a:r>
            <a:r>
              <a:rPr lang="nl-NL" baseline="0" dirty="0"/>
              <a:t> voor discussie over hoe wij procesmanagers coachen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974CD-18D6-404B-A930-06720611D1CB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03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Vertellen hoe we met medewerkers omgaan en ze stimuleren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974CD-18D6-404B-A930-06720611D1CB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23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 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80512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</p:txBody>
      </p:sp>
      <p:sp>
        <p:nvSpPr>
          <p:cNvPr id="5" name="Rechthoek 4"/>
          <p:cNvSpPr/>
          <p:nvPr userDrawn="1"/>
        </p:nvSpPr>
        <p:spPr bwMode="auto">
          <a:xfrm>
            <a:off x="827583" y="771550"/>
            <a:ext cx="7560840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 descr="logo-processpecialisten-P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347614"/>
            <a:ext cx="2582044" cy="1211329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 bwMode="auto">
          <a:xfrm>
            <a:off x="827583" y="3003798"/>
            <a:ext cx="7560840" cy="1872208"/>
          </a:xfrm>
          <a:prstGeom prst="rect">
            <a:avLst/>
          </a:prstGeom>
          <a:solidFill>
            <a:srgbClr val="E62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15616" y="3291830"/>
            <a:ext cx="69847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een titel in te voegen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827583" y="4731990"/>
            <a:ext cx="7560840" cy="4115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115616" y="4795065"/>
            <a:ext cx="6984776" cy="359792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Naam, Locatie, Datum in te voegen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80512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</p:txBody>
      </p:sp>
      <p:sp>
        <p:nvSpPr>
          <p:cNvPr id="5" name="Rechthoek 4"/>
          <p:cNvSpPr/>
          <p:nvPr userDrawn="1"/>
        </p:nvSpPr>
        <p:spPr bwMode="auto">
          <a:xfrm>
            <a:off x="467544" y="411510"/>
            <a:ext cx="8208911" cy="27363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 descr="logo-processpecialisten-P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419622"/>
            <a:ext cx="2222004" cy="1042421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 bwMode="auto">
          <a:xfrm>
            <a:off x="467544" y="3147814"/>
            <a:ext cx="8208912" cy="1728192"/>
          </a:xfrm>
          <a:prstGeom prst="rect">
            <a:avLst/>
          </a:prstGeom>
          <a:solidFill>
            <a:srgbClr val="E62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83569" y="3363838"/>
            <a:ext cx="7776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een titel in te voegen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467544" y="4731990"/>
            <a:ext cx="8208912" cy="4115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4795065"/>
            <a:ext cx="7776864" cy="359792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Naam, Locatie, Datum in te voegen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467544" y="411510"/>
            <a:ext cx="5472112" cy="273685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74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 met muurschil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80512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</p:txBody>
      </p:sp>
      <p:pic>
        <p:nvPicPr>
          <p:cNvPr id="23" name="Afbeelding 18" descr="wal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5486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 userDrawn="1"/>
        </p:nvSpPr>
        <p:spPr bwMode="auto">
          <a:xfrm>
            <a:off x="827583" y="4731990"/>
            <a:ext cx="7560840" cy="4115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827583" y="3507854"/>
            <a:ext cx="7560840" cy="1296144"/>
          </a:xfrm>
          <a:prstGeom prst="rect">
            <a:avLst/>
          </a:prstGeom>
          <a:solidFill>
            <a:srgbClr val="E62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15616" y="3579862"/>
            <a:ext cx="69847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een titel in te voegen</a:t>
            </a:r>
          </a:p>
        </p:txBody>
      </p:sp>
      <p:sp>
        <p:nvSpPr>
          <p:cNvPr id="15" name="Tijdelijke aanduiding vo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115616" y="4795065"/>
            <a:ext cx="6984776" cy="359792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Naam, Locatie, Datum in te voegen</a:t>
            </a:r>
          </a:p>
        </p:txBody>
      </p:sp>
      <p:sp>
        <p:nvSpPr>
          <p:cNvPr id="16" name="Rechthoek 15"/>
          <p:cNvSpPr/>
          <p:nvPr userDrawn="1"/>
        </p:nvSpPr>
        <p:spPr bwMode="auto">
          <a:xfrm>
            <a:off x="827584" y="1995686"/>
            <a:ext cx="316835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 descr="logo-processpecialisten-PN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83718"/>
            <a:ext cx="1944216" cy="912101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 bwMode="auto">
          <a:xfrm>
            <a:off x="3851920" y="1995686"/>
            <a:ext cx="5292080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20" name="Afbeelding 5" descr="scherplogo_v2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268616"/>
            <a:ext cx="4176464" cy="10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7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- Titel met muurschil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80512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</p:txBody>
      </p:sp>
      <p:pic>
        <p:nvPicPr>
          <p:cNvPr id="3" name="Afbeelding 2" descr="DPS-wall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2" y="1052933"/>
            <a:ext cx="7560841" cy="2824539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 bwMode="auto">
          <a:xfrm>
            <a:off x="827582" y="4731990"/>
            <a:ext cx="7560841" cy="4115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827583" y="3507854"/>
            <a:ext cx="7560840" cy="1296144"/>
          </a:xfrm>
          <a:prstGeom prst="rect">
            <a:avLst/>
          </a:prstGeom>
          <a:solidFill>
            <a:srgbClr val="E62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15616" y="3579862"/>
            <a:ext cx="69847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een titel in te voegen</a:t>
            </a:r>
          </a:p>
        </p:txBody>
      </p:sp>
      <p:sp>
        <p:nvSpPr>
          <p:cNvPr id="15" name="Tijdelijke aanduiding vo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115616" y="4795065"/>
            <a:ext cx="6984776" cy="359792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Naam, Locatie, Datum in te voegen</a:t>
            </a:r>
          </a:p>
        </p:txBody>
      </p:sp>
      <p:sp>
        <p:nvSpPr>
          <p:cNvPr id="16" name="Rechthoek 15"/>
          <p:cNvSpPr/>
          <p:nvPr userDrawn="1"/>
        </p:nvSpPr>
        <p:spPr bwMode="auto">
          <a:xfrm>
            <a:off x="827583" y="195486"/>
            <a:ext cx="7560840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 descr="logo-processpecialisten-PN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39502"/>
            <a:ext cx="2160240" cy="10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- Titel en object 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735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el zond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05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- Titel en object SCH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5" descr="scherplogo_v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371950"/>
            <a:ext cx="2547466" cy="62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06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0282-355E-40BA-816B-BD876A8D8B4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D2BA7-8E14-488F-A3FA-2D8E78A14B2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3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auto">
          <a:xfrm>
            <a:off x="0" y="1"/>
            <a:ext cx="9144000" cy="8977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125016"/>
            <a:ext cx="7992119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4" y="1720328"/>
            <a:ext cx="7992886" cy="293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</a:t>
            </a:r>
            <a:r>
              <a:rPr lang="nl-NL" err="1"/>
              <a:t>modeltekst</a:t>
            </a:r>
            <a:r>
              <a:rPr lang="nl-NL"/>
              <a:t>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4948237"/>
            <a:ext cx="9144000" cy="195263"/>
          </a:xfrm>
          <a:prstGeom prst="rect">
            <a:avLst/>
          </a:prstGeom>
          <a:solidFill>
            <a:srgbClr val="E62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Afbeelding 1" descr="logo-processpecialisten-PNG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0364"/>
            <a:ext cx="1584176" cy="743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4" r:id="rId3"/>
    <p:sldLayoutId id="2147483760" r:id="rId4"/>
    <p:sldLayoutId id="2147483756" r:id="rId5"/>
    <p:sldLayoutId id="2147483758" r:id="rId6"/>
    <p:sldLayoutId id="2147483759" r:id="rId7"/>
    <p:sldLayoutId id="2147483761" r:id="rId8"/>
    <p:sldLayoutId id="214748376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20" Type="http://schemas.openxmlformats.org/officeDocument/2006/relationships/image" Target="../media/image17.png"/><Relationship Id="rId21" Type="http://schemas.openxmlformats.org/officeDocument/2006/relationships/image" Target="../media/image25.svg"/><Relationship Id="rId10" Type="http://schemas.openxmlformats.org/officeDocument/2006/relationships/image" Target="../media/image12.png"/><Relationship Id="rId11" Type="http://schemas.openxmlformats.org/officeDocument/2006/relationships/image" Target="../media/image15.svg"/><Relationship Id="rId12" Type="http://schemas.openxmlformats.org/officeDocument/2006/relationships/image" Target="../media/image13.png"/><Relationship Id="rId13" Type="http://schemas.openxmlformats.org/officeDocument/2006/relationships/image" Target="../media/image17.svg"/><Relationship Id="rId14" Type="http://schemas.openxmlformats.org/officeDocument/2006/relationships/image" Target="../media/image14.png"/><Relationship Id="rId15" Type="http://schemas.openxmlformats.org/officeDocument/2006/relationships/image" Target="../media/image19.svg"/><Relationship Id="rId16" Type="http://schemas.openxmlformats.org/officeDocument/2006/relationships/image" Target="../media/image15.png"/><Relationship Id="rId17" Type="http://schemas.openxmlformats.org/officeDocument/2006/relationships/image" Target="../media/image21.svg"/><Relationship Id="rId18" Type="http://schemas.openxmlformats.org/officeDocument/2006/relationships/image" Target="../media/image16.png"/><Relationship Id="rId19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nl/url?sa=i&amp;rct=j&amp;q=&amp;esrc=s&amp;source=images&amp;cd=&amp;cad=rja&amp;uact=8&amp;docid=Ei6QYvp6-r-DiM&amp;tbnid=RJtshrVvTenRmM:&amp;ved=0CAUQjRw&amp;url=http://www.ifra.net/blogs/posts/2010/03/18/only-two-days-to-go-%E2%80%93-night-flight-to-japan&amp;ei=iBN_U-72MsTsPMfAgLgL&amp;bvm=bv.67720277,d.ZWU&amp;psig=AFQjCNHDIVqDM99P-cqnISk7ObTNJle__Q&amp;ust=1400923380147290" TargetMode="Externa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sspecialisten.nl/" TargetMode="External"/><Relationship Id="rId4" Type="http://schemas.openxmlformats.org/officeDocument/2006/relationships/hyperlink" Target="http://www.tpsoc.eu/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Sturen op continue verbetering</a:t>
            </a:r>
            <a:br>
              <a:rPr lang="nl-NL" dirty="0"/>
            </a:br>
            <a:r>
              <a:rPr lang="nl-NL" sz="1600" dirty="0"/>
              <a:t>Een leven lang </a:t>
            </a:r>
            <a:r>
              <a:rPr lang="nl-NL" sz="1600" dirty="0" err="1"/>
              <a:t>lean</a:t>
            </a:r>
            <a:r>
              <a:rPr lang="nl-NL" sz="1600" dirty="0"/>
              <a:t>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DD2F47BA-C88E-4D15-8B2C-9F9392EF82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2019 | Carolien Wanrooy, Abe Borsje | De Processpecialisten</a:t>
            </a:r>
          </a:p>
        </p:txBody>
      </p:sp>
      <p:pic>
        <p:nvPicPr>
          <p:cNvPr id="4" name="Afbeelding 3" descr="IMG_4322.JPG">
            <a:extLst>
              <a:ext uri="{FF2B5EF4-FFF2-40B4-BE49-F238E27FC236}">
                <a16:creationId xmlns:a16="http://schemas.microsoft.com/office/drawing/2014/main" xmlns="" id="{FD9A14AD-34A9-4681-9D70-4DD324EE7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410" y="788730"/>
            <a:ext cx="2681207" cy="2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3511" y="164887"/>
            <a:ext cx="4643939" cy="405408"/>
          </a:xfrm>
        </p:spPr>
        <p:txBody>
          <a:bodyPr/>
          <a:lstStyle/>
          <a:p>
            <a:pPr algn="r"/>
            <a:r>
              <a:rPr lang="nl-NL" dirty="0"/>
              <a:t>Proces ≠ afdeling</a:t>
            </a:r>
          </a:p>
        </p:txBody>
      </p:sp>
      <p:graphicFrame>
        <p:nvGraphicFramePr>
          <p:cNvPr id="100" name="Diagram 99">
            <a:extLst>
              <a:ext uri="{FF2B5EF4-FFF2-40B4-BE49-F238E27FC236}">
                <a16:creationId xmlns:a16="http://schemas.microsoft.com/office/drawing/2014/main" xmlns="" id="{64915753-D253-4345-8577-109E7DA8635D}"/>
              </a:ext>
            </a:extLst>
          </p:cNvPr>
          <p:cNvGraphicFramePr/>
          <p:nvPr/>
        </p:nvGraphicFramePr>
        <p:xfrm>
          <a:off x="1709682" y="1275606"/>
          <a:ext cx="5346594" cy="2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6" name="Rechte verbindingslijn 125">
            <a:extLst>
              <a:ext uri="{FF2B5EF4-FFF2-40B4-BE49-F238E27FC236}">
                <a16:creationId xmlns:a16="http://schemas.microsoft.com/office/drawing/2014/main" xmlns="" id="{D6BFDC73-D020-4C78-A4FF-D7DC277A0AAB}"/>
              </a:ext>
            </a:extLst>
          </p:cNvPr>
          <p:cNvCxnSpPr>
            <a:cxnSpLocks/>
          </p:cNvCxnSpPr>
          <p:nvPr/>
        </p:nvCxnSpPr>
        <p:spPr bwMode="auto">
          <a:xfrm>
            <a:off x="2352399" y="3203330"/>
            <a:ext cx="815447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Verbindingslijn: gebogen 128">
            <a:extLst>
              <a:ext uri="{FF2B5EF4-FFF2-40B4-BE49-F238E27FC236}">
                <a16:creationId xmlns:a16="http://schemas.microsoft.com/office/drawing/2014/main" xmlns="" id="{D4FEC474-11BF-40FF-A594-C3CC4F69A0D5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352397" y="2339063"/>
            <a:ext cx="1301501" cy="322947"/>
          </a:xfrm>
          <a:prstGeom prst="bentConnector3">
            <a:avLst>
              <a:gd name="adj1" fmla="val 29168"/>
            </a:avLst>
          </a:prstGeom>
          <a:ln>
            <a:solidFill>
              <a:srgbClr val="009243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Verbindingslijn: gebogen 129">
            <a:extLst>
              <a:ext uri="{FF2B5EF4-FFF2-40B4-BE49-F238E27FC236}">
                <a16:creationId xmlns:a16="http://schemas.microsoft.com/office/drawing/2014/main" xmlns="" id="{180D592A-363D-4E3B-9FE6-6D8D79FBF2CD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863206" y="3163621"/>
            <a:ext cx="1434439" cy="479653"/>
          </a:xfrm>
          <a:prstGeom prst="bentConnector3">
            <a:avLst>
              <a:gd name="adj1" fmla="val 6205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Verbindingslijn: gebogen 132">
            <a:extLst>
              <a:ext uri="{FF2B5EF4-FFF2-40B4-BE49-F238E27FC236}">
                <a16:creationId xmlns:a16="http://schemas.microsoft.com/office/drawing/2014/main" xmlns="" id="{CDA924F6-569A-4BF5-85FA-4C95AB2CF121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107251" y="3241312"/>
            <a:ext cx="935614" cy="823093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Verbindingslijn: gebogen 134">
            <a:extLst>
              <a:ext uri="{FF2B5EF4-FFF2-40B4-BE49-F238E27FC236}">
                <a16:creationId xmlns:a16="http://schemas.microsoft.com/office/drawing/2014/main" xmlns="" id="{9759DCA0-ECB0-450D-A3AA-89DE933909F4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7934" y="3638058"/>
            <a:ext cx="2322258" cy="471293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Verbindingslijn: gebogen 135">
            <a:extLst>
              <a:ext uri="{FF2B5EF4-FFF2-40B4-BE49-F238E27FC236}">
                <a16:creationId xmlns:a16="http://schemas.microsoft.com/office/drawing/2014/main" xmlns="" id="{79C02F9A-FFD2-4B8F-8617-2BA2EA0D91A0}"/>
              </a:ext>
            </a:extLst>
          </p:cNvPr>
          <p:cNvCxnSpPr>
            <a:cxnSpLocks/>
          </p:cNvCxnSpPr>
          <p:nvPr/>
        </p:nvCxnSpPr>
        <p:spPr bwMode="auto">
          <a:xfrm>
            <a:off x="3805180" y="2679762"/>
            <a:ext cx="2495012" cy="1459182"/>
          </a:xfrm>
          <a:prstGeom prst="bentConnector3">
            <a:avLst>
              <a:gd name="adj1" fmla="val 41634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xmlns="" id="{2ABBDF6B-638E-4072-A195-6E308399C059}"/>
              </a:ext>
            </a:extLst>
          </p:cNvPr>
          <p:cNvCxnSpPr>
            <a:cxnSpLocks/>
          </p:cNvCxnSpPr>
          <p:nvPr/>
        </p:nvCxnSpPr>
        <p:spPr bwMode="auto">
          <a:xfrm>
            <a:off x="2352397" y="4109351"/>
            <a:ext cx="98820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Rechte verbindingslijn 150">
            <a:extLst>
              <a:ext uri="{FF2B5EF4-FFF2-40B4-BE49-F238E27FC236}">
                <a16:creationId xmlns:a16="http://schemas.microsoft.com/office/drawing/2014/main" xmlns="" id="{384BAE54-9B35-426F-84E3-2F6DA87FBAF0}"/>
              </a:ext>
            </a:extLst>
          </p:cNvPr>
          <p:cNvCxnSpPr>
            <a:cxnSpLocks/>
          </p:cNvCxnSpPr>
          <p:nvPr/>
        </p:nvCxnSpPr>
        <p:spPr bwMode="auto">
          <a:xfrm>
            <a:off x="3632427" y="2350375"/>
            <a:ext cx="0" cy="782729"/>
          </a:xfrm>
          <a:prstGeom prst="line">
            <a:avLst/>
          </a:prstGeom>
          <a:ln>
            <a:solidFill>
              <a:srgbClr val="009243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Verbindingslijn: gebogen 182">
            <a:extLst>
              <a:ext uri="{FF2B5EF4-FFF2-40B4-BE49-F238E27FC236}">
                <a16:creationId xmlns:a16="http://schemas.microsoft.com/office/drawing/2014/main" xmlns="" id="{C34FE89B-0454-40E5-B1A2-D57997A0551D}"/>
              </a:ext>
            </a:extLst>
          </p:cNvPr>
          <p:cNvCxnSpPr>
            <a:cxnSpLocks/>
          </p:cNvCxnSpPr>
          <p:nvPr/>
        </p:nvCxnSpPr>
        <p:spPr bwMode="auto">
          <a:xfrm flipV="1">
            <a:off x="3632427" y="2732290"/>
            <a:ext cx="2667765" cy="400814"/>
          </a:xfrm>
          <a:prstGeom prst="bentConnector3">
            <a:avLst>
              <a:gd name="adj1" fmla="val 50000"/>
            </a:avLst>
          </a:prstGeom>
          <a:ln>
            <a:solidFill>
              <a:srgbClr val="009243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7" name="Afbeelding 226" descr="Help">
            <a:extLst>
              <a:ext uri="{FF2B5EF4-FFF2-40B4-BE49-F238E27FC236}">
                <a16:creationId xmlns:a16="http://schemas.microsoft.com/office/drawing/2014/main" xmlns="" id="{EA4B52C8-3BFC-40EE-834F-C880952685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0526" y="2513950"/>
            <a:ext cx="325148" cy="325148"/>
          </a:xfrm>
          <a:prstGeom prst="rect">
            <a:avLst/>
          </a:prstGeom>
        </p:spPr>
      </p:pic>
      <p:pic>
        <p:nvPicPr>
          <p:cNvPr id="228" name="Afbeelding 227" descr="Help">
            <a:extLst>
              <a:ext uri="{FF2B5EF4-FFF2-40B4-BE49-F238E27FC236}">
                <a16:creationId xmlns:a16="http://schemas.microsoft.com/office/drawing/2014/main" xmlns="" id="{A7B0EE9E-40AD-4C66-A46E-48F3B5A4F0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70589" y="3974794"/>
            <a:ext cx="325148" cy="325148"/>
          </a:xfrm>
          <a:prstGeom prst="rect">
            <a:avLst/>
          </a:prstGeom>
        </p:spPr>
      </p:pic>
      <p:pic>
        <p:nvPicPr>
          <p:cNvPr id="229" name="Afbeelding 228" descr="Help">
            <a:extLst>
              <a:ext uri="{FF2B5EF4-FFF2-40B4-BE49-F238E27FC236}">
                <a16:creationId xmlns:a16="http://schemas.microsoft.com/office/drawing/2014/main" xmlns="" id="{279BF95D-8AE6-4093-B2D3-FFA46FE7A2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870526" y="3038194"/>
            <a:ext cx="325148" cy="325148"/>
          </a:xfrm>
          <a:prstGeom prst="rect">
            <a:avLst/>
          </a:prstGeom>
        </p:spPr>
      </p:pic>
      <p:pic>
        <p:nvPicPr>
          <p:cNvPr id="231" name="Afbeelding 230" descr="Informatie">
            <a:extLst>
              <a:ext uri="{FF2B5EF4-FFF2-40B4-BE49-F238E27FC236}">
                <a16:creationId xmlns:a16="http://schemas.microsoft.com/office/drawing/2014/main" xmlns="" id="{6A5543EE-F9F8-4A78-9D2A-E675240C2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513799" y="2563114"/>
            <a:ext cx="335630" cy="335630"/>
          </a:xfrm>
          <a:prstGeom prst="rect">
            <a:avLst/>
          </a:prstGeom>
        </p:spPr>
      </p:pic>
      <p:pic>
        <p:nvPicPr>
          <p:cNvPr id="232" name="Afbeelding 231" descr="Informatie">
            <a:extLst>
              <a:ext uri="{FF2B5EF4-FFF2-40B4-BE49-F238E27FC236}">
                <a16:creationId xmlns:a16="http://schemas.microsoft.com/office/drawing/2014/main" xmlns="" id="{ADE8B9BD-4741-4E87-9F36-6159D14846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513799" y="3485042"/>
            <a:ext cx="335630" cy="335630"/>
          </a:xfrm>
          <a:prstGeom prst="rect">
            <a:avLst/>
          </a:prstGeom>
        </p:spPr>
      </p:pic>
      <p:pic>
        <p:nvPicPr>
          <p:cNvPr id="233" name="Afbeelding 232" descr="Informatie">
            <a:extLst>
              <a:ext uri="{FF2B5EF4-FFF2-40B4-BE49-F238E27FC236}">
                <a16:creationId xmlns:a16="http://schemas.microsoft.com/office/drawing/2014/main" xmlns="" id="{20126077-8FB0-424D-A4EB-099F8A5B65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510419" y="3967456"/>
            <a:ext cx="335630" cy="335630"/>
          </a:xfrm>
          <a:prstGeom prst="rect">
            <a:avLst/>
          </a:prstGeom>
        </p:spPr>
      </p:pic>
      <p:pic>
        <p:nvPicPr>
          <p:cNvPr id="248" name="Afbeelding 247" descr="Waarschuwing">
            <a:extLst>
              <a:ext uri="{FF2B5EF4-FFF2-40B4-BE49-F238E27FC236}">
                <a16:creationId xmlns:a16="http://schemas.microsoft.com/office/drawing/2014/main" xmlns="" id="{A83976B2-F863-4230-B683-9DCEA9DF0A6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301969" y="-2053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27"/>
          <p:cNvSpPr>
            <a:spLocks noGrp="1"/>
          </p:cNvSpPr>
          <p:nvPr>
            <p:ph type="title" idx="4294967295"/>
          </p:nvPr>
        </p:nvSpPr>
        <p:spPr>
          <a:xfrm>
            <a:off x="1494235" y="735807"/>
            <a:ext cx="6346031" cy="540544"/>
          </a:xfrm>
        </p:spPr>
        <p:txBody>
          <a:bodyPr/>
          <a:lstStyle/>
          <a:p>
            <a:pPr algn="l"/>
            <a:r>
              <a:rPr lang="nl-NL" sz="2000" dirty="0">
                <a:latin typeface="Arial Black" pitchFamily="34" charset="0"/>
                <a:cs typeface="Arial" charset="0"/>
              </a:rPr>
              <a:t>Een succesfactor: </a:t>
            </a:r>
            <a:r>
              <a:rPr lang="nl-NL" sz="20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communiceren</a:t>
            </a:r>
          </a:p>
        </p:txBody>
      </p:sp>
      <p:sp>
        <p:nvSpPr>
          <p:cNvPr id="27650" name="Tijdelijke aanduiding voor inhoud 2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nl-NL" b="1" dirty="0"/>
              <a:t>90% van de problemen </a:t>
            </a:r>
            <a:r>
              <a:rPr lang="nl-NL" dirty="0"/>
              <a:t>in procesmanagement wordt </a:t>
            </a:r>
            <a:r>
              <a:rPr lang="nl-NL" b="1" dirty="0"/>
              <a:t>veroorzaakt door onduidelijke:</a:t>
            </a:r>
          </a:p>
          <a:p>
            <a:pPr marL="535781" lvl="1" indent="-130969">
              <a:spcBef>
                <a:spcPct val="50000"/>
              </a:spcBef>
              <a:buFont typeface="Arial" charset="0"/>
              <a:buChar char="•"/>
            </a:pPr>
            <a:endParaRPr lang="nl-NL" dirty="0"/>
          </a:p>
          <a:p>
            <a:pPr marL="535781" lvl="1" indent="-130969">
              <a:spcBef>
                <a:spcPct val="50000"/>
              </a:spcBef>
              <a:buFont typeface="Arial" charset="0"/>
              <a:buChar char="•"/>
            </a:pPr>
            <a:r>
              <a:rPr lang="nl-NL" dirty="0"/>
              <a:t>Rollen</a:t>
            </a:r>
          </a:p>
          <a:p>
            <a:pPr marL="535781" lvl="1" indent="-130969">
              <a:spcBef>
                <a:spcPct val="50000"/>
              </a:spcBef>
              <a:buFont typeface="Arial" charset="0"/>
              <a:buChar char="•"/>
            </a:pPr>
            <a:r>
              <a:rPr lang="nl-NL" dirty="0"/>
              <a:t>Afspraken </a:t>
            </a:r>
          </a:p>
          <a:p>
            <a:pPr marL="535781" lvl="1" indent="-130969">
              <a:spcBef>
                <a:spcPct val="50000"/>
              </a:spcBef>
              <a:buFont typeface="Arial" charset="0"/>
              <a:buChar char="•"/>
            </a:pPr>
            <a:r>
              <a:rPr lang="nl-NL" dirty="0"/>
              <a:t>Verwachtingen</a:t>
            </a:r>
          </a:p>
          <a:p>
            <a:pPr marL="0" indent="0"/>
            <a:endParaRPr lang="nl-NL" sz="1800" dirty="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3782616" y="2260997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6" descr="http://t0.gstatic.com/images?q=tbn:ANd9GcRLBKhI2Ag2PqnNs00aKzXhN_VN3IdKatRVCWYo4Pw9IIiAso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20" y="2355726"/>
            <a:ext cx="2737297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5166123" y="4893469"/>
            <a:ext cx="2753915" cy="250031"/>
          </a:xfrm>
        </p:spPr>
        <p:txBody>
          <a:bodyPr/>
          <a:lstStyle/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74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18996" y="1244334"/>
            <a:ext cx="5185042" cy="3156347"/>
          </a:xfrm>
        </p:spPr>
        <p:txBody>
          <a:bodyPr/>
          <a:lstStyle/>
          <a:p>
            <a:pPr marL="0" indent="0">
              <a:buNone/>
            </a:pPr>
            <a:r>
              <a:rPr lang="en-CA" sz="4050" dirty="0" err="1">
                <a:latin typeface="Arial" pitchFamily="34" charset="0"/>
                <a:cs typeface="Arial" pitchFamily="34" charset="0"/>
              </a:rPr>
              <a:t>Processturing</a:t>
            </a:r>
            <a:endParaRPr lang="en-CA" sz="4050" dirty="0">
              <a:latin typeface="Arial" pitchFamily="34" charset="0"/>
              <a:cs typeface="Arial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93658" y="1221600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323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xmlns="" id="{90C55173-84B7-6D43-B662-036F38839594}"/>
              </a:ext>
            </a:extLst>
          </p:cNvPr>
          <p:cNvSpPr/>
          <p:nvPr/>
        </p:nvSpPr>
        <p:spPr bwMode="auto">
          <a:xfrm>
            <a:off x="5508105" y="4299942"/>
            <a:ext cx="3635896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86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12A9EC46-6DC8-44AB-A876-F79FBAD71DEE}"/>
              </a:ext>
            </a:extLst>
          </p:cNvPr>
          <p:cNvSpPr txBox="1">
            <a:spLocks/>
          </p:cNvSpPr>
          <p:nvPr/>
        </p:nvSpPr>
        <p:spPr bwMode="auto">
          <a:xfrm>
            <a:off x="755650" y="250077"/>
            <a:ext cx="7632700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nl-NL" kern="0" dirty="0">
                <a:latin typeface="Arial Black" pitchFamily="34" charset="0"/>
                <a:cs typeface="Arial" charset="0"/>
              </a:rPr>
              <a:t>Procesinrichting</a:t>
            </a:r>
          </a:p>
        </p:txBody>
      </p:sp>
      <p:grpSp>
        <p:nvGrpSpPr>
          <p:cNvPr id="7" name="Groeperen 2">
            <a:extLst>
              <a:ext uri="{FF2B5EF4-FFF2-40B4-BE49-F238E27FC236}">
                <a16:creationId xmlns:a16="http://schemas.microsoft.com/office/drawing/2014/main" xmlns="" id="{4113F146-72E5-8444-9128-99C3C43F7B57}"/>
              </a:ext>
            </a:extLst>
          </p:cNvPr>
          <p:cNvGrpSpPr/>
          <p:nvPr/>
        </p:nvGrpSpPr>
        <p:grpSpPr>
          <a:xfrm>
            <a:off x="827584" y="1347614"/>
            <a:ext cx="7490022" cy="3229901"/>
            <a:chOff x="610967" y="1831926"/>
            <a:chExt cx="7490022" cy="3229901"/>
          </a:xfrm>
        </p:grpSpPr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xmlns="" id="{917724AC-4626-AC40-A791-9F40E58F5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1831926"/>
              <a:ext cx="7372350" cy="3077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l-NL" sz="1400" dirty="0">
                  <a:solidFill>
                    <a:schemeClr val="bg1"/>
                  </a:solidFill>
                  <a:latin typeface="Arial" charset="0"/>
                </a:rPr>
                <a:t>Kernwaarden van de organisatie</a:t>
              </a: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xmlns="" id="{98CE0DFA-3B50-F640-8BCB-8C9065AAF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2407990"/>
              <a:ext cx="7344816" cy="307777"/>
            </a:xfrm>
            <a:prstGeom prst="rect">
              <a:avLst/>
            </a:prstGeom>
            <a:solidFill>
              <a:srgbClr val="FF3333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nl-NL" sz="1400" dirty="0">
                  <a:solidFill>
                    <a:schemeClr val="bg1"/>
                  </a:solidFill>
                  <a:latin typeface="Arial" charset="0"/>
                  <a:cs typeface="Arial" pitchFamily="34" charset="0"/>
                </a:rPr>
                <a:t>Richtinggevende woorden: Welke Klantbeleving?</a:t>
              </a: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xmlns="" id="{D27F79E9-89FB-5847-8E17-7973DBA58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3003799"/>
              <a:ext cx="7344816" cy="307777"/>
            </a:xfrm>
            <a:prstGeom prst="rect">
              <a:avLst/>
            </a:prstGeom>
            <a:solidFill>
              <a:srgbClr val="FF3333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l-NL" sz="1400" dirty="0">
                  <a:solidFill>
                    <a:schemeClr val="bg1"/>
                  </a:solidFill>
                  <a:latin typeface="Arial" charset="0"/>
                </a:rPr>
                <a:t>Leidende Principes</a:t>
              </a:r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xmlns="" id="{35612854-1CFF-6043-9039-E7CC0DE3A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68" y="3580234"/>
              <a:ext cx="1511300" cy="6477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nl-NL" sz="1400" dirty="0">
                  <a:solidFill>
                    <a:schemeClr val="bg1"/>
                  </a:solidFill>
                  <a:latin typeface="Arial" charset="0"/>
                  <a:cs typeface="Arial" pitchFamily="34" charset="0"/>
                </a:rPr>
                <a:t>processen</a:t>
              </a:r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xmlns="" id="{F1DE2762-0E1C-B44A-BF2C-E94B073CC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784" y="3580234"/>
              <a:ext cx="1511300" cy="6477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nl-NL" sz="1400" dirty="0">
                  <a:solidFill>
                    <a:schemeClr val="bg1"/>
                  </a:solidFill>
                  <a:latin typeface="Arial" charset="0"/>
                  <a:cs typeface="Arial" pitchFamily="34" charset="0"/>
                </a:rPr>
                <a:t>organisatie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xmlns="" id="{5A6562A1-7096-E548-9C3D-D8681FFE8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580234"/>
              <a:ext cx="1511300" cy="6477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nl-NL" sz="1400">
                  <a:solidFill>
                    <a:schemeClr val="bg1"/>
                  </a:solidFill>
                  <a:latin typeface="Arial" charset="0"/>
                  <a:cs typeface="Arial" pitchFamily="34" charset="0"/>
                </a:rPr>
                <a:t>klanten</a:t>
              </a:r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xmlns="" id="{0942C125-E715-FF40-B02B-418F53FA3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216" y="3580234"/>
              <a:ext cx="1511300" cy="6477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nl-NL" sz="1400" dirty="0">
                  <a:solidFill>
                    <a:schemeClr val="bg1"/>
                  </a:solidFill>
                  <a:latin typeface="Arial" charset="0"/>
                  <a:cs typeface="Arial" pitchFamily="34" charset="0"/>
                </a:rPr>
                <a:t>medewerkers</a:t>
              </a:r>
            </a:p>
          </p:txBody>
        </p:sp>
        <p:sp>
          <p:nvSpPr>
            <p:cNvPr id="15" name="Gelijkbenige driehoek 47">
              <a:extLst>
                <a:ext uri="{FF2B5EF4-FFF2-40B4-BE49-F238E27FC236}">
                  <a16:creationId xmlns:a16="http://schemas.microsoft.com/office/drawing/2014/main" xmlns="" id="{50CEC981-C1BC-8848-8118-4AFF152B6E78}"/>
                </a:ext>
              </a:extLst>
            </p:cNvPr>
            <p:cNvSpPr/>
            <p:nvPr/>
          </p:nvSpPr>
          <p:spPr bwMode="auto">
            <a:xfrm rot="10800000">
              <a:off x="4211367" y="2211711"/>
              <a:ext cx="288032" cy="14401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6" name="Gelijkbenige driehoek 48">
              <a:extLst>
                <a:ext uri="{FF2B5EF4-FFF2-40B4-BE49-F238E27FC236}">
                  <a16:creationId xmlns:a16="http://schemas.microsoft.com/office/drawing/2014/main" xmlns="" id="{EC00F98D-3F0F-7D4B-BDA8-5C1141178E1F}"/>
                </a:ext>
              </a:extLst>
            </p:cNvPr>
            <p:cNvSpPr/>
            <p:nvPr/>
          </p:nvSpPr>
          <p:spPr bwMode="auto">
            <a:xfrm rot="10800000">
              <a:off x="4211367" y="2787774"/>
              <a:ext cx="288032" cy="14401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7" name="Gelijkbenige driehoek 49">
              <a:extLst>
                <a:ext uri="{FF2B5EF4-FFF2-40B4-BE49-F238E27FC236}">
                  <a16:creationId xmlns:a16="http://schemas.microsoft.com/office/drawing/2014/main" xmlns="" id="{B1162351-263F-504F-8C58-CC4FC951398E}"/>
                </a:ext>
              </a:extLst>
            </p:cNvPr>
            <p:cNvSpPr/>
            <p:nvPr/>
          </p:nvSpPr>
          <p:spPr bwMode="auto">
            <a:xfrm rot="10800000">
              <a:off x="1331640" y="3363839"/>
              <a:ext cx="288032" cy="14401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8" name="Gelijkbenige driehoek 50">
              <a:extLst>
                <a:ext uri="{FF2B5EF4-FFF2-40B4-BE49-F238E27FC236}">
                  <a16:creationId xmlns:a16="http://schemas.microsoft.com/office/drawing/2014/main" xmlns="" id="{1C62835F-61D0-9F42-AC89-8F1E0F2AE1D3}"/>
                </a:ext>
              </a:extLst>
            </p:cNvPr>
            <p:cNvSpPr/>
            <p:nvPr/>
          </p:nvSpPr>
          <p:spPr bwMode="auto">
            <a:xfrm rot="10800000">
              <a:off x="3275856" y="3363839"/>
              <a:ext cx="288032" cy="14401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9" name="Gelijkbenige driehoek 51">
              <a:extLst>
                <a:ext uri="{FF2B5EF4-FFF2-40B4-BE49-F238E27FC236}">
                  <a16:creationId xmlns:a16="http://schemas.microsoft.com/office/drawing/2014/main" xmlns="" id="{4FA8DD37-4155-3944-AF1B-1C6F04936227}"/>
                </a:ext>
              </a:extLst>
            </p:cNvPr>
            <p:cNvSpPr/>
            <p:nvPr/>
          </p:nvSpPr>
          <p:spPr bwMode="auto">
            <a:xfrm rot="10800000">
              <a:off x="5220072" y="3363839"/>
              <a:ext cx="288032" cy="14401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20" name="Gelijkbenige driehoek 52">
              <a:extLst>
                <a:ext uri="{FF2B5EF4-FFF2-40B4-BE49-F238E27FC236}">
                  <a16:creationId xmlns:a16="http://schemas.microsoft.com/office/drawing/2014/main" xmlns="" id="{FBFF61D5-E3E7-9042-974B-D3054D101F60}"/>
                </a:ext>
              </a:extLst>
            </p:cNvPr>
            <p:cNvSpPr/>
            <p:nvPr/>
          </p:nvSpPr>
          <p:spPr bwMode="auto">
            <a:xfrm rot="10800000">
              <a:off x="7164288" y="3363839"/>
              <a:ext cx="288032" cy="14401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21" name="Text Box 34">
              <a:extLst>
                <a:ext uri="{FF2B5EF4-FFF2-40B4-BE49-F238E27FC236}">
                  <a16:creationId xmlns:a16="http://schemas.microsoft.com/office/drawing/2014/main" xmlns="" id="{88B0B38E-FC6D-034B-A2BF-961CF6379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967" y="4345210"/>
              <a:ext cx="1728787" cy="53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inrichting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servicenormen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prestatie-indicatoren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4">
              <a:extLst>
                <a:ext uri="{FF2B5EF4-FFF2-40B4-BE49-F238E27FC236}">
                  <a16:creationId xmlns:a16="http://schemas.microsoft.com/office/drawing/2014/main" xmlns="" id="{F41F3A33-0857-9D44-8329-E4E16F40F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778" y="4345210"/>
              <a:ext cx="1728787" cy="53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structuur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inrichting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leiderschap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xmlns="" id="{F0171C48-39BA-A748-A1BD-E9734F457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391" y="4345210"/>
              <a:ext cx="1728787" cy="71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>
                  <a:solidFill>
                    <a:schemeClr val="tx1"/>
                  </a:solidFill>
                  <a:latin typeface="Arial" charset="0"/>
                </a:rPr>
                <a:t>feedback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inzicht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betrekken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xmlns="" id="{005EFBE2-22E1-474D-8F9F-6B79C4D86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02" y="4345210"/>
              <a:ext cx="1728787" cy="53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houding</a:t>
              </a:r>
              <a:r>
                <a:rPr lang="en-US" sz="1050" dirty="0">
                  <a:solidFill>
                    <a:schemeClr val="tx1"/>
                  </a:solidFill>
                  <a:latin typeface="Arial" charset="0"/>
                </a:rPr>
                <a:t> en </a:t>
              </a: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gedrag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>
                  <a:solidFill>
                    <a:schemeClr val="tx1"/>
                  </a:solidFill>
                  <a:latin typeface="Arial" charset="0"/>
                </a:rPr>
                <a:t>training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dirty="0" err="1">
                  <a:solidFill>
                    <a:schemeClr val="tx1"/>
                  </a:solidFill>
                  <a:latin typeface="Arial" charset="0"/>
                </a:rPr>
                <a:t>dienstverleningsplezier</a:t>
              </a:r>
              <a:endParaRPr 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6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547813" y="1329929"/>
            <a:ext cx="5743575" cy="31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1600" b="1" dirty="0">
                <a:solidFill>
                  <a:schemeClr val="tx1"/>
                </a:solidFill>
                <a:latin typeface="Arial" charset="0"/>
              </a:rPr>
              <a:t>Heeft een activiteit</a:t>
            </a:r>
          </a:p>
          <a:p>
            <a:pPr marL="557213" lvl="1" indent="-214313" ea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1600" dirty="0">
                <a:solidFill>
                  <a:schemeClr val="tx1"/>
                </a:solidFill>
                <a:latin typeface="Arial" charset="0"/>
              </a:rPr>
              <a:t>Waarde voor klant? </a:t>
            </a:r>
          </a:p>
          <a:p>
            <a:pPr marL="557213" lvl="1" indent="-214313" ea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1600" dirty="0">
                <a:solidFill>
                  <a:schemeClr val="tx1"/>
                </a:solidFill>
                <a:latin typeface="Arial" charset="0"/>
              </a:rPr>
              <a:t>Waarde voor de organisatie?</a:t>
            </a:r>
          </a:p>
          <a:p>
            <a:pPr marL="557213" lvl="1" indent="-214313" ea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1600" dirty="0">
                <a:solidFill>
                  <a:schemeClr val="tx1"/>
                </a:solidFill>
                <a:latin typeface="Arial" charset="0"/>
              </a:rPr>
              <a:t>Waarde voor de maatschappij?</a:t>
            </a:r>
          </a:p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1600" b="1" dirty="0">
                <a:solidFill>
                  <a:schemeClr val="tx1"/>
                </a:solidFill>
                <a:latin typeface="Arial" charset="0"/>
              </a:rPr>
              <a:t>Is de activiteit in één keer goed?</a:t>
            </a:r>
          </a:p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nl-NL" sz="1500" dirty="0">
              <a:latin typeface="+mn-lt"/>
            </a:endParaRPr>
          </a:p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nl-NL" sz="1500" b="1" dirty="0">
                <a:solidFill>
                  <a:schemeClr val="bg1"/>
                </a:solidFill>
                <a:latin typeface="+mn-lt"/>
              </a:rPr>
              <a:t>Geen waarde?                       activiteit weglaten!</a:t>
            </a:r>
          </a:p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nl-NL" sz="1500" b="1" dirty="0">
                <a:solidFill>
                  <a:schemeClr val="bg1"/>
                </a:solidFill>
                <a:latin typeface="+mn-lt"/>
              </a:rPr>
              <a:t>					    (verspilling / verlies)</a:t>
            </a:r>
          </a:p>
        </p:txBody>
      </p:sp>
      <p:sp>
        <p:nvSpPr>
          <p:cNvPr id="33797" name="Titel 1"/>
          <p:cNvSpPr txBox="1">
            <a:spLocks/>
          </p:cNvSpPr>
          <p:nvPr/>
        </p:nvSpPr>
        <p:spPr bwMode="auto">
          <a:xfrm>
            <a:off x="1401245" y="809725"/>
            <a:ext cx="572452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>
                <a:latin typeface="Arial Black" pitchFamily="34" charset="0"/>
              </a:rPr>
              <a:t>Een efficiënt proces: waarde creatie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xmlns="" id="{ECADA045-2902-4ACB-A01F-A30C128842C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27425" y="3339536"/>
            <a:ext cx="576263" cy="1296987"/>
          </a:xfrm>
          <a:prstGeom prst="downArrow">
            <a:avLst>
              <a:gd name="adj1" fmla="val 35769"/>
              <a:gd name="adj2" fmla="val 5321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0632" tIns="40316" rIns="80632" bIns="40316" anchor="ctr"/>
          <a:lstStyle>
            <a:lvl1pPr defTabSz="8064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064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0645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064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0645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100">
              <a:solidFill>
                <a:schemeClr val="tx2"/>
              </a:solidFill>
              <a:latin typeface="Apollo MT"/>
            </a:endParaRP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xmlns="" id="{BD479317-8093-4D24-9624-9A0ECE9C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94" y="3699899"/>
            <a:ext cx="7704856" cy="97283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  <a:latin typeface="Arial Black" pitchFamily="34" charset="0"/>
              </a:rPr>
              <a:t>	GEEN 					ACTIVITEIT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  <a:latin typeface="Arial Black" pitchFamily="34" charset="0"/>
              </a:rPr>
              <a:t>	WAARDE?				WEGLATEN!		</a:t>
            </a:r>
            <a:r>
              <a:rPr lang="nl-NL" altLang="nl-NL" sz="900" dirty="0">
                <a:solidFill>
                  <a:schemeClr val="bg1"/>
                </a:solidFill>
                <a:latin typeface="Arial Black" pitchFamily="34" charset="0"/>
              </a:rPr>
              <a:t>			</a:t>
            </a:r>
          </a:p>
        </p:txBody>
      </p:sp>
      <p:sp>
        <p:nvSpPr>
          <p:cNvPr id="11" name="PIJL-RECHTS 19">
            <a:extLst>
              <a:ext uri="{FF2B5EF4-FFF2-40B4-BE49-F238E27FC236}">
                <a16:creationId xmlns:a16="http://schemas.microsoft.com/office/drawing/2014/main" xmlns="" id="{2CF85A9A-A1C1-4ACD-A367-A3942A5F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850" y="3778032"/>
            <a:ext cx="1511300" cy="576262"/>
          </a:xfrm>
          <a:prstGeom prst="rightArrow">
            <a:avLst>
              <a:gd name="adj1" fmla="val 50000"/>
              <a:gd name="adj2" fmla="val 4995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3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8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kstvak 8"/>
          <p:cNvSpPr txBox="1">
            <a:spLocks noChangeArrowheads="1"/>
          </p:cNvSpPr>
          <p:nvPr/>
        </p:nvSpPr>
        <p:spPr bwMode="auto">
          <a:xfrm>
            <a:off x="943707" y="1655622"/>
            <a:ext cx="52208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500" dirty="0">
                <a:solidFill>
                  <a:schemeClr val="tx1"/>
                </a:solidFill>
                <a:latin typeface="Arial" charset="0"/>
              </a:rPr>
              <a:t>Continu verbeteren is ook een kwestie van organiseren m.b.v. praktische tools en hulpmiddelen, bijvoorbeeld:</a:t>
            </a:r>
          </a:p>
          <a:p>
            <a:endParaRPr lang="nl-NL" sz="1500" dirty="0">
              <a:solidFill>
                <a:schemeClr val="tx1"/>
              </a:solidFill>
              <a:latin typeface="Arial" charset="0"/>
            </a:endParaRPr>
          </a:p>
          <a:p>
            <a:pPr marL="266700" indent="-266700" defTabSz="571500">
              <a:buFont typeface="Arial" pitchFamily="34" charset="0"/>
              <a:buChar char="•"/>
            </a:pPr>
            <a:r>
              <a:rPr lang="nl-NL" sz="1500" b="1" dirty="0">
                <a:solidFill>
                  <a:schemeClr val="tx1"/>
                </a:solidFill>
                <a:latin typeface="Arial" charset="0"/>
              </a:rPr>
              <a:t>Ideeën genereren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nl-NL" sz="1500" dirty="0" err="1">
                <a:solidFill>
                  <a:schemeClr val="tx1"/>
                </a:solidFill>
                <a:latin typeface="Arial" charset="0"/>
              </a:rPr>
              <a:t>klanttevredenheidsonderzoek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nl-NL" sz="1500" dirty="0" err="1">
                <a:solidFill>
                  <a:schemeClr val="tx1"/>
                </a:solidFill>
                <a:latin typeface="Arial" charset="0"/>
              </a:rPr>
              <a:t>medewerkerstevredenheid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nl-NL" sz="1500" dirty="0" err="1">
                <a:solidFill>
                  <a:schemeClr val="tx1"/>
                </a:solidFill>
                <a:latin typeface="Arial" charset="0"/>
              </a:rPr>
              <a:t>risico-analyse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 / </a:t>
            </a:r>
            <a:r>
              <a:rPr lang="nl-NL" sz="1500" dirty="0" err="1">
                <a:solidFill>
                  <a:schemeClr val="tx1"/>
                </a:solidFill>
                <a:latin typeface="Arial" charset="0"/>
              </a:rPr>
              <a:t>audit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, ideeën bus, </a:t>
            </a:r>
            <a:r>
              <a:rPr lang="nl-NL" sz="1500" dirty="0" err="1">
                <a:solidFill>
                  <a:schemeClr val="tx1"/>
                </a:solidFill>
                <a:latin typeface="Arial" charset="0"/>
              </a:rPr>
              <a:t>procesreviews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nl-NL" sz="1500" dirty="0" err="1">
                <a:solidFill>
                  <a:schemeClr val="tx1"/>
                </a:solidFill>
                <a:latin typeface="Arial" charset="0"/>
              </a:rPr>
              <a:t>benchmarking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, etc.</a:t>
            </a:r>
          </a:p>
          <a:p>
            <a:pPr marL="266700" indent="-266700" defTabSz="571500"/>
            <a:endParaRPr lang="nl-NL" sz="1500" dirty="0">
              <a:solidFill>
                <a:schemeClr val="tx1"/>
              </a:solidFill>
              <a:latin typeface="Arial" charset="0"/>
            </a:endParaRPr>
          </a:p>
          <a:p>
            <a:pPr marL="266700" indent="-266700" defTabSz="571500">
              <a:buFont typeface="Arial" pitchFamily="34" charset="0"/>
              <a:buChar char="•"/>
            </a:pPr>
            <a:r>
              <a:rPr lang="nl-NL" sz="1500" b="1" dirty="0">
                <a:solidFill>
                  <a:schemeClr val="tx1"/>
                </a:solidFill>
                <a:latin typeface="Arial" charset="0"/>
              </a:rPr>
              <a:t>Invoeren van procesoverleg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: geen afdelingsoverleg</a:t>
            </a:r>
          </a:p>
          <a:p>
            <a:pPr marL="266700" indent="-266700" defTabSz="571500"/>
            <a:endParaRPr lang="nl-NL" sz="1500" b="1" dirty="0">
              <a:solidFill>
                <a:schemeClr val="tx1"/>
              </a:solidFill>
              <a:latin typeface="Arial" charset="0"/>
            </a:endParaRPr>
          </a:p>
          <a:p>
            <a:pPr marL="266700" indent="-266700" defTabSz="571500">
              <a:buFont typeface="Arial" pitchFamily="34" charset="0"/>
              <a:buChar char="•"/>
            </a:pPr>
            <a:r>
              <a:rPr lang="nl-NL" sz="1500" b="1" dirty="0">
                <a:solidFill>
                  <a:schemeClr val="tx1"/>
                </a:solidFill>
                <a:latin typeface="Arial" charset="0"/>
              </a:rPr>
              <a:t>Proces Actie Plan</a:t>
            </a:r>
            <a:r>
              <a:rPr lang="nl-NL" sz="15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nl-NL" sz="15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NL" sz="1500" dirty="0">
                <a:latin typeface="Arial" pitchFamily="34" charset="0"/>
                <a:cs typeface="Arial" pitchFamily="34" charset="0"/>
              </a:rPr>
              <a:t>actueel overzicht van logische en geprioriteerde verbeteringen aan het proces</a:t>
            </a:r>
          </a:p>
          <a:p>
            <a:pPr marL="266700" indent="-266700" defTabSz="571500">
              <a:buFont typeface="Arial" pitchFamily="34" charset="0"/>
              <a:buChar char="•"/>
            </a:pPr>
            <a:endParaRPr lang="nl-NL" sz="1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26" name="Rectangle 1"/>
          <p:cNvSpPr>
            <a:spLocks noChangeArrowheads="1"/>
          </p:cNvSpPr>
          <p:nvPr/>
        </p:nvSpPr>
        <p:spPr bwMode="auto">
          <a:xfrm>
            <a:off x="1143001" y="214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43707" y="952040"/>
            <a:ext cx="7929072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r>
              <a:rPr lang="nl-NL" sz="2000" dirty="0">
                <a:solidFill>
                  <a:schemeClr val="tx1"/>
                </a:solidFill>
              </a:rPr>
              <a:t>Organiseren van continu verbeteren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1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18996" y="1197601"/>
            <a:ext cx="5185042" cy="3156347"/>
          </a:xfrm>
        </p:spPr>
        <p:txBody>
          <a:bodyPr/>
          <a:lstStyle/>
          <a:p>
            <a:pPr marL="0" indent="0">
              <a:buNone/>
            </a:pPr>
            <a:r>
              <a:rPr lang="en-CA" sz="4050" dirty="0" err="1">
                <a:latin typeface="Arial" pitchFamily="34" charset="0"/>
                <a:cs typeface="Arial" pitchFamily="34" charset="0"/>
              </a:rPr>
              <a:t>Leiderschap</a:t>
            </a:r>
            <a:endParaRPr lang="en-CA" sz="4050" dirty="0">
              <a:latin typeface="Arial" pitchFamily="34" charset="0"/>
              <a:cs typeface="Arial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93658" y="1231181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772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825" y="1425200"/>
            <a:ext cx="3151785" cy="2939654"/>
          </a:xfrm>
        </p:spPr>
        <p:txBody>
          <a:bodyPr/>
          <a:lstStyle/>
          <a:p>
            <a:r>
              <a:rPr lang="nl-NL" sz="1200" dirty="0"/>
              <a:t>Wat zou een leider t.b.v. continu verbeteren moeten laten zien?</a:t>
            </a:r>
          </a:p>
          <a:p>
            <a:r>
              <a:rPr lang="nl-NL" sz="1200" dirty="0"/>
              <a:t>Wat betekent dit voor de rollen in jouw proces?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12825" y="850107"/>
            <a:ext cx="572452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latin typeface="Arial Black" pitchFamily="34" charset="0"/>
              </a:rPr>
              <a:t>Wat is leiderschap?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xmlns="" id="{49A1F2F8-1077-4481-AFF3-43EAC51CD281}"/>
              </a:ext>
            </a:extLst>
          </p:cNvPr>
          <p:cNvGrpSpPr/>
          <p:nvPr/>
        </p:nvGrpSpPr>
        <p:grpSpPr>
          <a:xfrm>
            <a:off x="3564610" y="1007390"/>
            <a:ext cx="5500317" cy="3896329"/>
            <a:chOff x="0" y="1347614"/>
            <a:chExt cx="5490479" cy="2873144"/>
          </a:xfrm>
        </p:grpSpPr>
        <p:pic>
          <p:nvPicPr>
            <p:cNvPr id="8" name="Afbeelding 13" descr="logo-hart-dps.png">
              <a:extLst>
                <a:ext uri="{FF2B5EF4-FFF2-40B4-BE49-F238E27FC236}">
                  <a16:creationId xmlns:a16="http://schemas.microsoft.com/office/drawing/2014/main" xmlns="" id="{3DD5A94B-6F7D-4315-8B8C-594EA190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7614"/>
              <a:ext cx="5490479" cy="287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xmlns="" id="{15C7EDF2-8FBE-4040-8E6C-AB4BC99106B3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2745239" y="2875088"/>
              <a:ext cx="1" cy="1345670"/>
            </a:xfrm>
            <a:prstGeom prst="straightConnector1">
              <a:avLst/>
            </a:prstGeom>
            <a:ln w="50800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70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>
                <a:latin typeface="Arial Black" pitchFamily="34" charset="0"/>
              </a:rPr>
              <a:t>Lean leiderschap principes</a:t>
            </a:r>
          </a:p>
        </p:txBody>
      </p:sp>
      <p:grpSp>
        <p:nvGrpSpPr>
          <p:cNvPr id="13315" name="Group 48"/>
          <p:cNvGrpSpPr>
            <a:grpSpLocks/>
          </p:cNvGrpSpPr>
          <p:nvPr/>
        </p:nvGrpSpPr>
        <p:grpSpPr bwMode="auto">
          <a:xfrm>
            <a:off x="5267325" y="1922860"/>
            <a:ext cx="1710929" cy="1999059"/>
            <a:chOff x="431" y="1752"/>
            <a:chExt cx="1205" cy="1407"/>
          </a:xfrm>
        </p:grpSpPr>
        <p:sp>
          <p:nvSpPr>
            <p:cNvPr id="13334" name="AutoShape 49"/>
            <p:cNvSpPr>
              <a:spLocks noChangeArrowheads="1"/>
            </p:cNvSpPr>
            <p:nvPr/>
          </p:nvSpPr>
          <p:spPr bwMode="auto">
            <a:xfrm>
              <a:off x="431" y="1752"/>
              <a:ext cx="1200" cy="1392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 sz="2400">
                <a:latin typeface="Arial" pitchFamily="34" charset="0"/>
                <a:ea typeface="Adobe Ming Std L"/>
                <a:cs typeface="Arial" pitchFamily="34" charset="0"/>
              </a:endParaRPr>
            </a:p>
          </p:txBody>
        </p:sp>
        <p:sp>
          <p:nvSpPr>
            <p:cNvPr id="13335" name="AutoShape 50"/>
            <p:cNvSpPr>
              <a:spLocks noChangeArrowheads="1"/>
            </p:cNvSpPr>
            <p:nvPr/>
          </p:nvSpPr>
          <p:spPr bwMode="auto">
            <a:xfrm rot="10800000">
              <a:off x="612" y="2296"/>
              <a:ext cx="84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89 w 21600"/>
                <a:gd name="T13" fmla="*/ 4282 h 21600"/>
                <a:gd name="T14" fmla="*/ 17311 w 21600"/>
                <a:gd name="T15" fmla="*/ 173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78" y="21600"/>
                  </a:lnTo>
                  <a:lnTo>
                    <a:pt x="1662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2400"/>
            </a:p>
          </p:txBody>
        </p:sp>
        <p:sp>
          <p:nvSpPr>
            <p:cNvPr id="13336" name="AutoShape 51"/>
            <p:cNvSpPr>
              <a:spLocks noChangeArrowheads="1"/>
            </p:cNvSpPr>
            <p:nvPr/>
          </p:nvSpPr>
          <p:spPr bwMode="auto">
            <a:xfrm rot="10800000">
              <a:off x="431" y="2750"/>
              <a:ext cx="1205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8 w 21600"/>
                <a:gd name="T13" fmla="*/ 3380 h 21600"/>
                <a:gd name="T14" fmla="*/ 18212 w 21600"/>
                <a:gd name="T15" fmla="*/ 18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72" y="21600"/>
                  </a:lnTo>
                  <a:lnTo>
                    <a:pt x="184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2400"/>
            </a:p>
          </p:txBody>
        </p:sp>
      </p:grpSp>
      <p:grpSp>
        <p:nvGrpSpPr>
          <p:cNvPr id="13316" name="Group 44"/>
          <p:cNvGrpSpPr>
            <a:grpSpLocks/>
          </p:cNvGrpSpPr>
          <p:nvPr/>
        </p:nvGrpSpPr>
        <p:grpSpPr bwMode="auto">
          <a:xfrm>
            <a:off x="3234929" y="1922860"/>
            <a:ext cx="1710928" cy="1999059"/>
            <a:chOff x="431" y="1752"/>
            <a:chExt cx="1205" cy="1407"/>
          </a:xfrm>
        </p:grpSpPr>
        <p:sp>
          <p:nvSpPr>
            <p:cNvPr id="13331" name="AutoShape 45"/>
            <p:cNvSpPr>
              <a:spLocks noChangeArrowheads="1"/>
            </p:cNvSpPr>
            <p:nvPr/>
          </p:nvSpPr>
          <p:spPr bwMode="auto">
            <a:xfrm>
              <a:off x="431" y="1752"/>
              <a:ext cx="1200" cy="1392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 sz="2400">
                <a:latin typeface="Arial" pitchFamily="34" charset="0"/>
                <a:ea typeface="Adobe Ming Std L"/>
                <a:cs typeface="Arial" pitchFamily="34" charset="0"/>
              </a:endParaRPr>
            </a:p>
          </p:txBody>
        </p:sp>
        <p:sp>
          <p:nvSpPr>
            <p:cNvPr id="13332" name="AutoShape 46"/>
            <p:cNvSpPr>
              <a:spLocks noChangeArrowheads="1"/>
            </p:cNvSpPr>
            <p:nvPr/>
          </p:nvSpPr>
          <p:spPr bwMode="auto">
            <a:xfrm rot="10800000">
              <a:off x="612" y="2296"/>
              <a:ext cx="84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89 w 21600"/>
                <a:gd name="T13" fmla="*/ 4282 h 21600"/>
                <a:gd name="T14" fmla="*/ 17311 w 21600"/>
                <a:gd name="T15" fmla="*/ 173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78" y="21600"/>
                  </a:lnTo>
                  <a:lnTo>
                    <a:pt x="1662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2400"/>
            </a:p>
          </p:txBody>
        </p:sp>
        <p:sp>
          <p:nvSpPr>
            <p:cNvPr id="13333" name="AutoShape 47"/>
            <p:cNvSpPr>
              <a:spLocks noChangeArrowheads="1"/>
            </p:cNvSpPr>
            <p:nvPr/>
          </p:nvSpPr>
          <p:spPr bwMode="auto">
            <a:xfrm rot="10800000">
              <a:off x="431" y="2750"/>
              <a:ext cx="1205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8 w 21600"/>
                <a:gd name="T13" fmla="*/ 3380 h 21600"/>
                <a:gd name="T14" fmla="*/ 18212 w 21600"/>
                <a:gd name="T15" fmla="*/ 18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72" y="21600"/>
                  </a:lnTo>
                  <a:lnTo>
                    <a:pt x="184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2400"/>
            </a:p>
          </p:txBody>
        </p:sp>
      </p:grp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964907" y="2772967"/>
            <a:ext cx="25646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Sturen, motiveren, </a:t>
            </a:r>
          </a:p>
          <a:p>
            <a:pPr algn="ctr"/>
            <a:r>
              <a:rPr lang="en-US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loslaten en verbinden</a:t>
            </a:r>
            <a:endParaRPr lang="nl-NL" altLang="nl-NL" sz="1350" b="1">
              <a:solidFill>
                <a:schemeClr val="tx1"/>
              </a:solidFill>
              <a:latin typeface="Arial" pitchFamily="34" charset="0"/>
              <a:ea typeface="Adobe Ming Std L"/>
              <a:cs typeface="Arial" pitchFamily="34" charset="0"/>
            </a:endParaRPr>
          </a:p>
        </p:txBody>
      </p:sp>
      <p:grpSp>
        <p:nvGrpSpPr>
          <p:cNvPr id="13318" name="Group 43"/>
          <p:cNvGrpSpPr>
            <a:grpSpLocks/>
          </p:cNvGrpSpPr>
          <p:nvPr/>
        </p:nvGrpSpPr>
        <p:grpSpPr bwMode="auto">
          <a:xfrm>
            <a:off x="1379935" y="1922860"/>
            <a:ext cx="1710928" cy="1999059"/>
            <a:chOff x="431" y="1752"/>
            <a:chExt cx="1205" cy="1407"/>
          </a:xfrm>
        </p:grpSpPr>
        <p:sp>
          <p:nvSpPr>
            <p:cNvPr id="13328" name="AutoShape 26"/>
            <p:cNvSpPr>
              <a:spLocks noChangeArrowheads="1"/>
            </p:cNvSpPr>
            <p:nvPr/>
          </p:nvSpPr>
          <p:spPr bwMode="auto">
            <a:xfrm>
              <a:off x="431" y="1752"/>
              <a:ext cx="1200" cy="1392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 sz="2400" b="1">
                <a:latin typeface="Arial" pitchFamily="34" charset="0"/>
                <a:ea typeface="Adobe Ming Std L"/>
                <a:cs typeface="Arial" pitchFamily="34" charset="0"/>
              </a:endParaRPr>
            </a:p>
          </p:txBody>
        </p:sp>
        <p:sp>
          <p:nvSpPr>
            <p:cNvPr id="13329" name="AutoShape 31"/>
            <p:cNvSpPr>
              <a:spLocks noChangeArrowheads="1"/>
            </p:cNvSpPr>
            <p:nvPr/>
          </p:nvSpPr>
          <p:spPr bwMode="auto">
            <a:xfrm rot="10800000">
              <a:off x="612" y="2296"/>
              <a:ext cx="84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89 w 21600"/>
                <a:gd name="T13" fmla="*/ 4282 h 21600"/>
                <a:gd name="T14" fmla="*/ 17311 w 21600"/>
                <a:gd name="T15" fmla="*/ 173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78" y="21600"/>
                  </a:lnTo>
                  <a:lnTo>
                    <a:pt x="1662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2400"/>
            </a:p>
          </p:txBody>
        </p:sp>
        <p:sp>
          <p:nvSpPr>
            <p:cNvPr id="13330" name="AutoShape 32"/>
            <p:cNvSpPr>
              <a:spLocks noChangeArrowheads="1"/>
            </p:cNvSpPr>
            <p:nvPr/>
          </p:nvSpPr>
          <p:spPr bwMode="auto">
            <a:xfrm rot="10800000">
              <a:off x="431" y="2750"/>
              <a:ext cx="1205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8 w 21600"/>
                <a:gd name="T13" fmla="*/ 3380 h 21600"/>
                <a:gd name="T14" fmla="*/ 18212 w 21600"/>
                <a:gd name="T15" fmla="*/ 18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72" y="21600"/>
                  </a:lnTo>
                  <a:lnTo>
                    <a:pt x="184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2400"/>
            </a:p>
          </p:txBody>
        </p:sp>
      </p:grp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2046685" y="2340769"/>
            <a:ext cx="30008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S</a:t>
            </a:r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2058591" y="2855119"/>
            <a:ext cx="29046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T</a:t>
            </a:r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2033587" y="3369469"/>
            <a:ext cx="31931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O</a:t>
            </a:r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5207794" y="2139554"/>
            <a:ext cx="199786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Richting, ruimte  en kaders bieden</a:t>
            </a:r>
            <a:endParaRPr lang="nl-NL" altLang="nl-NL" sz="1350" b="1">
              <a:solidFill>
                <a:schemeClr val="tx1"/>
              </a:solidFill>
              <a:latin typeface="Arial" pitchFamily="34" charset="0"/>
              <a:ea typeface="Adobe Ming Std L"/>
              <a:cs typeface="Arial" pitchFamily="34" charset="0"/>
            </a:endParaRP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5057776" y="3429001"/>
            <a:ext cx="262770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Verantwoordelijkheid nemen, </a:t>
            </a:r>
          </a:p>
          <a:p>
            <a:r>
              <a:rPr lang="nl-NL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proactief handelen en doen!</a:t>
            </a:r>
          </a:p>
        </p:txBody>
      </p:sp>
      <p:sp>
        <p:nvSpPr>
          <p:cNvPr id="13324" name="Text Box 21"/>
          <p:cNvSpPr txBox="1">
            <a:spLocks noChangeArrowheads="1"/>
          </p:cNvSpPr>
          <p:nvPr/>
        </p:nvSpPr>
        <p:spPr bwMode="auto">
          <a:xfrm>
            <a:off x="3527822" y="2339578"/>
            <a:ext cx="12137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350" b="1" dirty="0" err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Directie</a:t>
            </a:r>
            <a:r>
              <a:rPr lang="en-US" altLang="nl-NL" sz="1350" b="1" dirty="0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 (PE)</a:t>
            </a:r>
            <a:endParaRPr lang="nl-NL" altLang="nl-NL" sz="1350" b="1" dirty="0">
              <a:solidFill>
                <a:schemeClr val="tx1"/>
              </a:solidFill>
              <a:latin typeface="Arial" pitchFamily="34" charset="0"/>
              <a:ea typeface="Adobe Ming Std L"/>
              <a:cs typeface="Arial" pitchFamily="34" charset="0"/>
            </a:endParaRPr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3235547" y="2854345"/>
            <a:ext cx="205056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 sz="1350" b="1" dirty="0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(midden)Manager (PM)</a:t>
            </a:r>
          </a:p>
        </p:txBody>
      </p:sp>
      <p:sp>
        <p:nvSpPr>
          <p:cNvPr id="13326" name="Text Box 23"/>
          <p:cNvSpPr txBox="1">
            <a:spLocks noChangeArrowheads="1"/>
          </p:cNvSpPr>
          <p:nvPr/>
        </p:nvSpPr>
        <p:spPr bwMode="auto">
          <a:xfrm>
            <a:off x="3527822" y="3419475"/>
            <a:ext cx="118494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 sz="1350" b="1">
                <a:solidFill>
                  <a:schemeClr val="tx1"/>
                </a:solidFill>
                <a:latin typeface="Arial" pitchFamily="34" charset="0"/>
                <a:ea typeface="Adobe Ming Std L"/>
                <a:cs typeface="Arial" pitchFamily="34" charset="0"/>
              </a:rPr>
              <a:t>Medewerker</a:t>
            </a:r>
          </a:p>
        </p:txBody>
      </p:sp>
      <p:sp>
        <p:nvSpPr>
          <p:cNvPr id="13327" name="Tijdelijke aanduiding voor dianummer 3"/>
          <p:cNvSpPr txBox="1">
            <a:spLocks noGrp="1"/>
          </p:cNvSpPr>
          <p:nvPr/>
        </p:nvSpPr>
        <p:spPr bwMode="auto">
          <a:xfrm>
            <a:off x="5166123" y="4893469"/>
            <a:ext cx="2753915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377BDA-650F-4B8B-9967-BCB3610AC810}" type="slidenum">
              <a:rPr lang="nl-NL" altLang="nl-NL" sz="1050">
                <a:solidFill>
                  <a:schemeClr val="tx1"/>
                </a:solidFill>
              </a:rPr>
              <a:pPr algn="r"/>
              <a:t>18</a:t>
            </a:fld>
            <a:endParaRPr lang="nl-NL" altLang="nl-NL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8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75081" y="342695"/>
            <a:ext cx="4208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ea typeface="+mj-ea"/>
                <a:cs typeface="+mj-cs"/>
              </a:rPr>
              <a:t>Strategisch leiderschap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03875" y="923834"/>
            <a:ext cx="7991413" cy="3156347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/>
              <a:t>Doel</a:t>
            </a:r>
          </a:p>
          <a:p>
            <a:r>
              <a:rPr lang="nl-NL" sz="1600" dirty="0"/>
              <a:t>Bepalen van richtinggevende kaders (kernwaarden, heilige woorden en leidende principes)</a:t>
            </a:r>
          </a:p>
          <a:p>
            <a:r>
              <a:rPr lang="nl-NL" sz="1600" dirty="0"/>
              <a:t>Sturing op </a:t>
            </a:r>
            <a:r>
              <a:rPr lang="nl-NL" sz="1600" dirty="0" err="1"/>
              <a:t>outcome</a:t>
            </a:r>
            <a:r>
              <a:rPr lang="nl-NL" sz="1600" dirty="0"/>
              <a:t> en zorgen voor klimaat waarin continu verbeteren centraal staat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Wie</a:t>
            </a:r>
          </a:p>
          <a:p>
            <a:r>
              <a:rPr lang="nl-NL" sz="1600" dirty="0"/>
              <a:t>Directie, hoger management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Hoe</a:t>
            </a:r>
          </a:p>
          <a:p>
            <a:r>
              <a:rPr lang="nl-NL" sz="1600" dirty="0"/>
              <a:t>Voorbeeldrol, ‘ volg het proces’ (</a:t>
            </a:r>
            <a:r>
              <a:rPr lang="nl-NL" sz="1600" dirty="0" err="1"/>
              <a:t>gembawalks</a:t>
            </a:r>
            <a:r>
              <a:rPr lang="nl-NL" sz="1600" dirty="0"/>
              <a:t>), 5 x Waarom, succes vieren, visueel management, MBWA </a:t>
            </a:r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6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3828" y="1383507"/>
            <a:ext cx="5679281" cy="2646406"/>
          </a:xfrm>
        </p:spPr>
        <p:txBody>
          <a:bodyPr/>
          <a:lstStyle/>
          <a:p>
            <a:r>
              <a:rPr lang="nl-NL" sz="1800" dirty="0"/>
              <a:t>Wat zijn de grootste veranderingen?</a:t>
            </a:r>
          </a:p>
          <a:p>
            <a:r>
              <a:rPr lang="nl-NL" sz="1800" dirty="0"/>
              <a:t>En waar loop je tegen aan?</a:t>
            </a:r>
          </a:p>
          <a:p>
            <a:endParaRPr lang="nl-NL" dirty="0"/>
          </a:p>
          <a:p>
            <a:pPr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8584" y="735807"/>
            <a:ext cx="5724525" cy="540544"/>
          </a:xfrm>
        </p:spPr>
        <p:txBody>
          <a:bodyPr/>
          <a:lstStyle/>
          <a:p>
            <a:pPr algn="l"/>
            <a:r>
              <a:rPr lang="nl-NL" sz="20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Continu verbeteren</a:t>
            </a:r>
          </a:p>
        </p:txBody>
      </p:sp>
      <p:pic>
        <p:nvPicPr>
          <p:cNvPr id="2" name="Picture 2" descr="Afbeeldingsresultaat voor bouw">
            <a:extLst>
              <a:ext uri="{FF2B5EF4-FFF2-40B4-BE49-F238E27FC236}">
                <a16:creationId xmlns:a16="http://schemas.microsoft.com/office/drawing/2014/main" xmlns="" id="{8965E71B-3106-4721-83FD-01158FD4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59" y="2399627"/>
            <a:ext cx="2930861" cy="23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49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45326" y="348171"/>
            <a:ext cx="3707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ea typeface="+mj-ea"/>
                <a:cs typeface="+mj-cs"/>
              </a:rPr>
              <a:t>Tactisch leiderschap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 bwMode="auto">
          <a:xfrm>
            <a:off x="919547" y="993576"/>
            <a:ext cx="6837355" cy="31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600" dirty="0"/>
              <a:t>Doel</a:t>
            </a:r>
          </a:p>
          <a:p>
            <a:r>
              <a:rPr lang="nl-NL" sz="1600" dirty="0" err="1"/>
              <a:t>Doorvertalen</a:t>
            </a:r>
            <a:r>
              <a:rPr lang="nl-NL" sz="1600" dirty="0"/>
              <a:t> van richtinggevende kaders naar procesinrichting</a:t>
            </a:r>
          </a:p>
          <a:p>
            <a:r>
              <a:rPr lang="nl-NL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Faciliteren, inspireren en enthousiasmeren verbeterteam en procesbegeleider</a:t>
            </a:r>
            <a:endParaRPr lang="nl-NL" sz="1600" dirty="0">
              <a:latin typeface="Arial"/>
              <a:cs typeface="Arial"/>
            </a:endParaRPr>
          </a:p>
          <a:p>
            <a:r>
              <a:rPr lang="nl-NL" sz="1600" dirty="0"/>
              <a:t>Sturing op output en proces </a:t>
            </a:r>
            <a:r>
              <a:rPr lang="nl-NL" sz="1600" dirty="0" err="1"/>
              <a:t>PI’s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Wie</a:t>
            </a:r>
          </a:p>
          <a:p>
            <a:r>
              <a:rPr lang="nl-NL" sz="1600" dirty="0"/>
              <a:t>Midden management, teamleiders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Hoe</a:t>
            </a:r>
          </a:p>
          <a:p>
            <a:r>
              <a:rPr lang="nl-NL" sz="1600" dirty="0"/>
              <a:t>Voorbeeldrol, ‘ volg het proces’ (</a:t>
            </a:r>
            <a:r>
              <a:rPr lang="nl-NL" sz="1600" dirty="0" err="1"/>
              <a:t>gembawalks</a:t>
            </a:r>
            <a:r>
              <a:rPr lang="nl-NL" sz="1600" dirty="0"/>
              <a:t>), sturen op output, fouten maken mag, </a:t>
            </a:r>
            <a:r>
              <a:rPr lang="nl-NL" sz="1600" dirty="0" err="1"/>
              <a:t>dagstarts</a:t>
            </a:r>
            <a:r>
              <a:rPr lang="nl-NL" sz="1600" dirty="0"/>
              <a:t>, faciliterend leiderschap </a:t>
            </a:r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415545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989604" y="301677"/>
            <a:ext cx="4428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ea typeface="+mj-ea"/>
                <a:cs typeface="+mj-cs"/>
              </a:rPr>
              <a:t>Operationeel leiderschap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 bwMode="auto">
          <a:xfrm>
            <a:off x="931888" y="993576"/>
            <a:ext cx="7824653" cy="31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600" dirty="0"/>
              <a:t>Doel</a:t>
            </a:r>
          </a:p>
          <a:p>
            <a:r>
              <a:rPr lang="nl-NL" sz="1600" dirty="0"/>
              <a:t>Continu verbeteren tot realiteit maken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Wie</a:t>
            </a:r>
          </a:p>
          <a:p>
            <a:r>
              <a:rPr lang="nl-NL" sz="1600" dirty="0"/>
              <a:t>Iedere medewerker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Hoe</a:t>
            </a:r>
          </a:p>
          <a:p>
            <a:r>
              <a:rPr lang="nl-NL" sz="1600" dirty="0"/>
              <a:t>Bewustzijn voor kwaliteit, proactief handelen, beloon volgers, stimuleer en inspireer anderen door je eigen inzet, continue focus op verbetering, tijd nemen voor reflectie (maandelijkse </a:t>
            </a:r>
            <a:r>
              <a:rPr lang="nl-NL" sz="1600" dirty="0" err="1"/>
              <a:t>kaizen</a:t>
            </a:r>
            <a:r>
              <a:rPr lang="nl-NL" sz="1600" dirty="0"/>
              <a:t>, </a:t>
            </a:r>
            <a:r>
              <a:rPr lang="nl-NL" sz="1600" dirty="0" err="1"/>
              <a:t>procesverbeteroverleg</a:t>
            </a:r>
            <a:r>
              <a:rPr lang="nl-NL" sz="1600" dirty="0"/>
              <a:t>), verbeteringen bottom-up vormgeven (lopende band </a:t>
            </a:r>
            <a:r>
              <a:rPr lang="nl-NL" sz="1600" dirty="0" err="1"/>
              <a:t>toyota</a:t>
            </a:r>
            <a:r>
              <a:rPr lang="nl-NL" sz="1600" dirty="0"/>
              <a:t>)</a:t>
            </a:r>
          </a:p>
          <a:p>
            <a:endParaRPr lang="nl-NL" sz="1500" dirty="0"/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680504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4235" y="843075"/>
            <a:ext cx="5724525" cy="540544"/>
          </a:xfrm>
        </p:spPr>
        <p:txBody>
          <a:bodyPr/>
          <a:lstStyle/>
          <a:p>
            <a:pPr algn="l"/>
            <a:r>
              <a:rPr lang="nl-NL" sz="1800" dirty="0">
                <a:latin typeface="Arial Black" pitchFamily="34" charset="0"/>
              </a:rPr>
              <a:t>Fouten zijn gaaf…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pic>
        <p:nvPicPr>
          <p:cNvPr id="19460" name="Picture 4" descr="http://www.ifra.net/system/files/blog_japan_studytour/Fotolia_4612946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504950"/>
            <a:ext cx="3857625" cy="28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62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919261" y="766338"/>
            <a:ext cx="7992119" cy="540544"/>
          </a:xfrm>
        </p:spPr>
        <p:txBody>
          <a:bodyPr/>
          <a:lstStyle/>
          <a:p>
            <a:pPr algn="l" eaLnBrk="1" hangingPunct="1"/>
            <a:r>
              <a:rPr lang="nl-NL" sz="20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Terugblik continu verbeteren</a:t>
            </a:r>
            <a:endParaRPr lang="nl-NL" sz="2000" dirty="0">
              <a:latin typeface="Arial Black" pitchFamily="34" charset="0"/>
              <a:cs typeface="Arial" charset="0"/>
            </a:endParaRP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>
          <a:xfrm>
            <a:off x="1561021" y="1252833"/>
            <a:ext cx="5346594" cy="3510502"/>
          </a:xfrm>
        </p:spPr>
        <p:txBody>
          <a:bodyPr/>
          <a:lstStyle/>
          <a:p>
            <a:pPr>
              <a:buNone/>
            </a:pPr>
            <a:r>
              <a:rPr lang="en-CA" sz="1350" b="1" dirty="0" err="1">
                <a:latin typeface="Arial" pitchFamily="34" charset="0"/>
                <a:cs typeface="Arial" pitchFamily="34" charset="0"/>
              </a:rPr>
              <a:t>Processen</a:t>
            </a:r>
            <a:r>
              <a:rPr lang="en-CA" sz="1350" b="1" dirty="0">
                <a:latin typeface="Arial" pitchFamily="34" charset="0"/>
                <a:cs typeface="Arial" pitchFamily="34" charset="0"/>
              </a:rPr>
              <a:t>: van </a:t>
            </a:r>
            <a:r>
              <a:rPr lang="en-CA" sz="1350" b="1" dirty="0" err="1">
                <a:latin typeface="Arial" pitchFamily="34" charset="0"/>
                <a:cs typeface="Arial" pitchFamily="34" charset="0"/>
              </a:rPr>
              <a:t>klant</a:t>
            </a:r>
            <a:r>
              <a:rPr lang="en-CA" sz="1350" b="1" dirty="0">
                <a:latin typeface="Arial" pitchFamily="34" charset="0"/>
                <a:cs typeface="Arial" pitchFamily="34" charset="0"/>
              </a:rPr>
              <a:t> tot </a:t>
            </a:r>
            <a:r>
              <a:rPr lang="en-CA" sz="1350" b="1" dirty="0" err="1">
                <a:latin typeface="Arial" pitchFamily="34" charset="0"/>
                <a:cs typeface="Arial" pitchFamily="34" charset="0"/>
              </a:rPr>
              <a:t>klant</a:t>
            </a:r>
            <a:endParaRPr lang="en-CA" sz="1350" b="1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>
                <a:latin typeface="Arial" pitchFamily="34" charset="0"/>
                <a:cs typeface="Arial" pitchFamily="34" charset="0"/>
              </a:rPr>
              <a:t>Om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komen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tot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toegevoegde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waarde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 err="1">
                <a:latin typeface="Arial" pitchFamily="34" charset="0"/>
                <a:cs typeface="Arial" pitchFamily="34" charset="0"/>
              </a:rPr>
              <a:t>Geen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suboptimalisatie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,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afdelingsoverstijgend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1350" b="1" dirty="0" err="1">
                <a:latin typeface="Arial" pitchFamily="34" charset="0"/>
                <a:cs typeface="Arial" pitchFamily="34" charset="0"/>
              </a:rPr>
              <a:t>Processturing</a:t>
            </a:r>
            <a:endParaRPr lang="en-CA" sz="1350" b="1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 err="1">
                <a:latin typeface="Arial" pitchFamily="34" charset="0"/>
                <a:cs typeface="Arial" pitchFamily="34" charset="0"/>
              </a:rPr>
              <a:t>Kernwaarden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,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Heilige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Woorden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en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Leidende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Principes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geven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richting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>
                <a:latin typeface="Arial" pitchFamily="34" charset="0"/>
                <a:cs typeface="Arial" pitchFamily="34" charset="0"/>
              </a:rPr>
              <a:t>KSF/KPI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nodig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om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procesprestatie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bepalen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 err="1">
                <a:latin typeface="Arial" pitchFamily="34" charset="0"/>
                <a:cs typeface="Arial" pitchFamily="34" charset="0"/>
              </a:rPr>
              <a:t>Procesrollen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om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het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laten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functioneren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 err="1">
                <a:latin typeface="Arial" pitchFamily="34" charset="0"/>
                <a:cs typeface="Arial" pitchFamily="34" charset="0"/>
              </a:rPr>
              <a:t>Structureel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organiseren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van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verbetering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1350" b="1" dirty="0" err="1">
                <a:latin typeface="Arial" pitchFamily="34" charset="0"/>
                <a:cs typeface="Arial" pitchFamily="34" charset="0"/>
              </a:rPr>
              <a:t>Leiderschap</a:t>
            </a:r>
            <a:endParaRPr lang="en-CA" sz="1350" b="1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>
                <a:latin typeface="Arial" pitchFamily="34" charset="0"/>
                <a:cs typeface="Arial" pitchFamily="34" charset="0"/>
              </a:rPr>
              <a:t>Van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processen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en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afspraken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met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gedrag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naar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resultaat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 err="1">
                <a:latin typeface="Arial" pitchFamily="34" charset="0"/>
                <a:cs typeface="Arial" pitchFamily="34" charset="0"/>
              </a:rPr>
              <a:t>Leiderschap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op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ieder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niveau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r>
              <a:rPr lang="en-CA" sz="1350" dirty="0" err="1">
                <a:latin typeface="Arial" pitchFamily="34" charset="0"/>
                <a:cs typeface="Arial" pitchFamily="34" charset="0"/>
              </a:rPr>
              <a:t>Stimuleer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leren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,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fouten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zijn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kansen</a:t>
            </a: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020961" y="1252833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1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20961" y="2612564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20961" y="4178738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3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538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68B3CA7-33C7-4F43-942D-0CB36181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4" y="1069383"/>
            <a:ext cx="7992886" cy="3590599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latin typeface="Arial Black" pitchFamily="34" charset="0"/>
                <a:ea typeface="+mj-ea"/>
                <a:cs typeface="Arial" charset="0"/>
              </a:rPr>
              <a:t>Waar ga je morgen mee aan de slag? </a:t>
            </a:r>
          </a:p>
        </p:txBody>
      </p:sp>
      <p:pic>
        <p:nvPicPr>
          <p:cNvPr id="2050" name="Picture 2" descr="Afbeeldingsresultaat voor aan de slag">
            <a:extLst>
              <a:ext uri="{FF2B5EF4-FFF2-40B4-BE49-F238E27FC236}">
                <a16:creationId xmlns:a16="http://schemas.microsoft.com/office/drawing/2014/main" xmlns="" id="{6226680E-88DD-4477-A72F-2CE98BF9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52" y="300933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8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img-NL-adk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1" y="2062278"/>
            <a:ext cx="2460094" cy="2620535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637119" y="2204659"/>
            <a:ext cx="2916323" cy="3030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350" b="1" dirty="0"/>
              <a:t>Ik begrijp waarom…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637119" y="2718197"/>
            <a:ext cx="2916323" cy="3030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350" b="1" dirty="0"/>
              <a:t>Ik besluit om…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637119" y="3231735"/>
            <a:ext cx="2916323" cy="3030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350" b="1" dirty="0"/>
              <a:t>Ik weet hoe…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3653316" y="3745272"/>
            <a:ext cx="2916323" cy="3030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350" b="1" dirty="0"/>
              <a:t>Ik ben in staat om…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3653316" y="4258809"/>
            <a:ext cx="2916323" cy="3030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350" b="1" dirty="0"/>
              <a:t>Ik blijf…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xmlns="" id="{B009CDC2-4429-4E6A-B105-1D0098F3BAE8}"/>
              </a:ext>
            </a:extLst>
          </p:cNvPr>
          <p:cNvSpPr txBox="1">
            <a:spLocks/>
          </p:cNvSpPr>
          <p:nvPr/>
        </p:nvSpPr>
        <p:spPr>
          <a:xfrm>
            <a:off x="1052149" y="959816"/>
            <a:ext cx="4770002" cy="8165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b="1" dirty="0">
                <a:latin typeface="Arial Black" pitchFamily="34" charset="0"/>
                <a:ea typeface="+mj-ea"/>
                <a:cs typeface="Arial" charset="0"/>
              </a:rPr>
              <a:t>Continu verbeteren</a:t>
            </a:r>
          </a:p>
        </p:txBody>
      </p:sp>
    </p:spTree>
    <p:extLst>
      <p:ext uri="{BB962C8B-B14F-4D97-AF65-F5344CB8AC3E}">
        <p14:creationId xmlns:p14="http://schemas.microsoft.com/office/powerpoint/2010/main" val="32345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47864" y="1707654"/>
            <a:ext cx="55446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Processpecialisten</a:t>
            </a:r>
            <a:r>
              <a:rPr lang="nl-NL" altLang="nl-NL" dirty="0">
                <a:ea typeface="Calibri" panose="020F0502020204030204" pitchFamily="34" charset="0"/>
                <a:cs typeface="Times New Roman" panose="02020603050405020304" pitchFamily="18" charset="0"/>
              </a:rPr>
              <a:t>, voor slimme procesverbeteringen </a:t>
            </a:r>
            <a:r>
              <a:rPr lang="nl-NL" altLang="nl-NL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www.processpecialisten.nl</a:t>
            </a:r>
            <a:endParaRPr lang="nl-NL" altLang="nl-N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rgbClr val="548DD4"/>
                </a:solidFill>
                <a:cs typeface="Arial" panose="020B0604020202020204" pitchFamily="34" charset="0"/>
              </a:rPr>
              <a:t>The People Side of Change</a:t>
            </a:r>
            <a:r>
              <a:rPr lang="nl-NL" altLang="nl-NL" dirty="0">
                <a:cs typeface="Arial" panose="020B0604020202020204" pitchFamily="34" charset="0"/>
              </a:rPr>
              <a:t>, helpt mensen veranderen </a:t>
            </a:r>
            <a:r>
              <a:rPr lang="nl-NL" altLang="nl-NL" dirty="0">
                <a:cs typeface="Arial" panose="020B0604020202020204" pitchFamily="34" charset="0"/>
                <a:hlinkClick r:id="rId4"/>
              </a:rPr>
              <a:t>www.tpsoc.eu</a:t>
            </a:r>
            <a:endParaRPr lang="nl-NL" altLang="nl-NL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dirty="0">
              <a:cs typeface="Arial" panose="020B0604020202020204" pitchFamily="34" charset="0"/>
            </a:endParaRPr>
          </a:p>
        </p:txBody>
      </p:sp>
      <p:pic>
        <p:nvPicPr>
          <p:cNvPr id="5" name="Picture 1" descr="DSC044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4566"/>
            <a:ext cx="2856425" cy="405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3420641" y="195486"/>
            <a:ext cx="5471839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nl-NL" sz="20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Wie zijn wij?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617149" y="4083918"/>
            <a:ext cx="5309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”</a:t>
            </a:r>
            <a:endParaRPr lang="nl-NL" sz="6000" dirty="0">
              <a:solidFill>
                <a:srgbClr val="FF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944253" y="3147814"/>
            <a:ext cx="532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“</a:t>
            </a:r>
            <a:endParaRPr lang="nl-NL" sz="7200" dirty="0">
              <a:solidFill>
                <a:srgbClr val="FF000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347864" y="3291830"/>
            <a:ext cx="523942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latin typeface="Arial Hebrew Scholar" charset="-79"/>
                <a:ea typeface="Arial Hebrew Scholar" charset="-79"/>
                <a:cs typeface="Arial Hebrew Scholar" charset="-79"/>
              </a:rPr>
              <a:t>Wij geloven niet in dikke handboeken, wel in slimme spelregels die resultaat opleveren.</a:t>
            </a:r>
            <a:endParaRPr lang="nl-NL" sz="2000" dirty="0"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781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FEF472E-4790-488E-8AC1-88B66F8F2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90282-355E-40BA-816B-BD876A8D8B48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xmlns="" id="{30828269-6A95-45F0-A144-E2F0657A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"/>
            <a:ext cx="9144000" cy="51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4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25079" y="1437751"/>
            <a:ext cx="7813748" cy="351050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sz="1800" dirty="0"/>
              <a:t>Omdat stilstand achteruitgang is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1400" dirty="0"/>
              <a:t>Besturing en beheersing van het bestaande is </a:t>
            </a:r>
            <a:r>
              <a:rPr lang="nl-NL" sz="1400" dirty="0" err="1"/>
              <a:t>dús</a:t>
            </a:r>
            <a:r>
              <a:rPr lang="nl-NL" sz="1400" dirty="0"/>
              <a:t> niet genoeg!</a:t>
            </a:r>
          </a:p>
          <a:p>
            <a:pPr eaLnBrk="1" hangingPunct="1">
              <a:lnSpc>
                <a:spcPct val="90000"/>
              </a:lnSpc>
            </a:pPr>
            <a:endParaRPr lang="nl-NL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nl-NL" sz="1800" dirty="0"/>
              <a:t>Omdat proactief beter is dan reactief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1400" dirty="0"/>
              <a:t>Als organisatie voorkom je liever problemen dan dat je ze moet oplossen!</a:t>
            </a:r>
          </a:p>
          <a:p>
            <a:pPr eaLnBrk="1" hangingPunct="1">
              <a:lnSpc>
                <a:spcPct val="90000"/>
              </a:lnSpc>
            </a:pPr>
            <a:endParaRPr lang="nl-NL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1800" dirty="0"/>
              <a:t>Om het prestatieniveau van processen te verhogen en te (blijven) voldoen aan de wensen van de klant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1400" dirty="0"/>
              <a:t>Klanttevredenheid, dienstverlening, efficiency, …</a:t>
            </a:r>
          </a:p>
          <a:p>
            <a:pPr eaLnBrk="1" hangingPunct="1"/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79835" y="774553"/>
            <a:ext cx="5724525" cy="540544"/>
          </a:xfrm>
        </p:spPr>
        <p:txBody>
          <a:bodyPr/>
          <a:lstStyle/>
          <a:p>
            <a:pPr algn="l"/>
            <a:r>
              <a:rPr lang="nl-NL" sz="20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Continu verbeteren omdat….</a:t>
            </a:r>
          </a:p>
        </p:txBody>
      </p:sp>
    </p:spTree>
    <p:extLst>
      <p:ext uri="{BB962C8B-B14F-4D97-AF65-F5344CB8AC3E}">
        <p14:creationId xmlns:p14="http://schemas.microsoft.com/office/powerpoint/2010/main" val="397808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575940" y="842963"/>
            <a:ext cx="7992119" cy="540544"/>
          </a:xfrm>
        </p:spPr>
        <p:txBody>
          <a:bodyPr/>
          <a:lstStyle/>
          <a:p>
            <a:pPr algn="l" eaLnBrk="1" hangingPunct="1"/>
            <a:r>
              <a:rPr lang="nl-NL" sz="20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Continu verbeteren: de randvoorwaarden</a:t>
            </a:r>
            <a:endParaRPr lang="nl-NL" sz="2000" dirty="0">
              <a:latin typeface="Arial Black" pitchFamily="34" charset="0"/>
              <a:cs typeface="Arial" charset="0"/>
            </a:endParaRP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>
          <a:xfrm>
            <a:off x="1181313" y="1445499"/>
            <a:ext cx="5346594" cy="3510502"/>
          </a:xfrm>
        </p:spPr>
        <p:txBody>
          <a:bodyPr/>
          <a:lstStyle/>
          <a:p>
            <a:pPr>
              <a:buNone/>
            </a:pPr>
            <a:r>
              <a:rPr lang="en-CA" sz="1350" b="1" dirty="0" err="1">
                <a:latin typeface="Arial" pitchFamily="34" charset="0"/>
                <a:cs typeface="Arial" pitchFamily="34" charset="0"/>
              </a:rPr>
              <a:t>Processen</a:t>
            </a:r>
            <a:r>
              <a:rPr lang="en-CA" sz="1350" b="1" dirty="0">
                <a:latin typeface="Arial" pitchFamily="34" charset="0"/>
                <a:cs typeface="Arial" pitchFamily="34" charset="0"/>
              </a:rPr>
              <a:t>: van </a:t>
            </a:r>
            <a:r>
              <a:rPr lang="en-CA" sz="1350" b="1" dirty="0" err="1">
                <a:latin typeface="Arial" pitchFamily="34" charset="0"/>
                <a:cs typeface="Arial" pitchFamily="34" charset="0"/>
              </a:rPr>
              <a:t>klant</a:t>
            </a:r>
            <a:r>
              <a:rPr lang="en-CA" sz="1350" b="1" dirty="0">
                <a:latin typeface="Arial" pitchFamily="34" charset="0"/>
                <a:cs typeface="Arial" pitchFamily="34" charset="0"/>
              </a:rPr>
              <a:t> tot </a:t>
            </a:r>
            <a:r>
              <a:rPr lang="en-CA" sz="1350" b="1" dirty="0" err="1">
                <a:latin typeface="Arial" pitchFamily="34" charset="0"/>
                <a:cs typeface="Arial" pitchFamily="34" charset="0"/>
              </a:rPr>
              <a:t>klant</a:t>
            </a:r>
            <a:endParaRPr lang="en-CA" sz="135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1350" dirty="0">
                <a:latin typeface="Arial" pitchFamily="34" charset="0"/>
                <a:cs typeface="Arial" pitchFamily="34" charset="0"/>
              </a:rPr>
              <a:t>Om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suboptimale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verbeteringen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te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voorkomen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1350" b="1" dirty="0" err="1">
                <a:latin typeface="Arial" pitchFamily="34" charset="0"/>
                <a:cs typeface="Arial" pitchFamily="34" charset="0"/>
              </a:rPr>
              <a:t>Processturing</a:t>
            </a:r>
            <a:endParaRPr lang="en-CA" sz="135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1350" dirty="0">
                <a:latin typeface="Arial" pitchFamily="34" charset="0"/>
                <a:cs typeface="Arial" pitchFamily="34" charset="0"/>
              </a:rPr>
              <a:t>Hoe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kunnen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we de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klant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nog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beter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van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dienst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zijn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1350" b="1" dirty="0" err="1">
                <a:latin typeface="Arial" pitchFamily="34" charset="0"/>
                <a:cs typeface="Arial" pitchFamily="34" charset="0"/>
              </a:rPr>
              <a:t>Leiderschap</a:t>
            </a:r>
            <a:endParaRPr lang="en-CA" sz="135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1350" dirty="0">
                <a:latin typeface="Arial" pitchFamily="34" charset="0"/>
                <a:cs typeface="Arial" pitchFamily="34" charset="0"/>
              </a:rPr>
              <a:t>Hoe </a:t>
            </a:r>
            <a:r>
              <a:rPr lang="en-CA" sz="1350" dirty="0" err="1">
                <a:latin typeface="Arial" pitchFamily="34" charset="0"/>
                <a:cs typeface="Arial" pitchFamily="34" charset="0"/>
              </a:rPr>
              <a:t>houden</a:t>
            </a:r>
            <a:r>
              <a:rPr lang="en-CA" sz="1350" dirty="0">
                <a:latin typeface="Arial" pitchFamily="34" charset="0"/>
                <a:cs typeface="Arial" pitchFamily="34" charset="0"/>
              </a:rPr>
              <a:t> we het vast?</a:t>
            </a:r>
          </a:p>
          <a:p>
            <a:pPr>
              <a:buNone/>
            </a:pPr>
            <a:endParaRPr lang="en-CA" sz="135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41253" y="1337598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1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41253" y="2093682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41253" y="2849766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3</a:t>
            </a:r>
          </a:p>
        </p:txBody>
      </p:sp>
      <p:sp>
        <p:nvSpPr>
          <p:cNvPr id="11" name="Ovaal 10"/>
          <p:cNvSpPr/>
          <p:nvPr/>
        </p:nvSpPr>
        <p:spPr bwMode="auto">
          <a:xfrm rot="1449635">
            <a:off x="6782756" y="2657949"/>
            <a:ext cx="2092275" cy="20922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nl-NL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PROCES,</a:t>
            </a:r>
          </a:p>
          <a:p>
            <a:pPr algn="ctr" defTabSz="685800"/>
            <a:r>
              <a:rPr lang="nl-NL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STURING</a:t>
            </a:r>
            <a:r>
              <a:rPr lang="nl-NL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</a:t>
            </a:r>
          </a:p>
          <a:p>
            <a:pPr algn="ctr" defTabSz="685800"/>
            <a:r>
              <a:rPr lang="nl-NL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LEIDER-SCHAP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0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33718" y="1222475"/>
            <a:ext cx="5185042" cy="3156347"/>
          </a:xfrm>
        </p:spPr>
        <p:txBody>
          <a:bodyPr/>
          <a:lstStyle/>
          <a:p>
            <a:pPr marL="0" indent="0">
              <a:buNone/>
            </a:pPr>
            <a:r>
              <a:rPr lang="en-CA" sz="4050" dirty="0" err="1">
                <a:latin typeface="Arial" pitchFamily="34" charset="0"/>
                <a:cs typeface="Arial" pitchFamily="34" charset="0"/>
              </a:rPr>
              <a:t>Processen</a:t>
            </a:r>
            <a:r>
              <a:rPr lang="en-CA" sz="405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CA" sz="4050" dirty="0">
                <a:latin typeface="Arial" pitchFamily="34" charset="0"/>
                <a:cs typeface="Arial" pitchFamily="34" charset="0"/>
              </a:rPr>
              <a:t>van </a:t>
            </a:r>
            <a:r>
              <a:rPr lang="en-CA" sz="4050" dirty="0" err="1">
                <a:latin typeface="Arial" pitchFamily="34" charset="0"/>
                <a:cs typeface="Arial" pitchFamily="34" charset="0"/>
              </a:rPr>
              <a:t>klant</a:t>
            </a:r>
            <a:r>
              <a:rPr lang="en-CA" sz="4050" dirty="0">
                <a:latin typeface="Arial" pitchFamily="34" charset="0"/>
                <a:cs typeface="Arial" pitchFamily="34" charset="0"/>
              </a:rPr>
              <a:t> tot </a:t>
            </a:r>
            <a:r>
              <a:rPr lang="en-CA" sz="4050" dirty="0" err="1">
                <a:latin typeface="Arial" pitchFamily="34" charset="0"/>
                <a:cs typeface="Arial" pitchFamily="34" charset="0"/>
              </a:rPr>
              <a:t>klant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93658" y="1221600"/>
            <a:ext cx="648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50" dirty="0">
                <a:solidFill>
                  <a:srgbClr val="FF3333"/>
                </a:solidFill>
              </a:rPr>
              <a:t>1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xfrm>
            <a:off x="5364163" y="6524625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5EC9F-F214-4162-ABD2-19608755B67B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40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xmlns="" id="{817483EE-2B19-5046-81FC-7E8CE92F3E8A}"/>
              </a:ext>
            </a:extLst>
          </p:cNvPr>
          <p:cNvSpPr/>
          <p:nvPr/>
        </p:nvSpPr>
        <p:spPr bwMode="auto">
          <a:xfrm>
            <a:off x="5508105" y="4299942"/>
            <a:ext cx="3635896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86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AF099BE-AC7D-47A7-A173-92201ADBC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413" y="1851670"/>
            <a:ext cx="5886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None/>
            </a:pPr>
            <a:r>
              <a:rPr lang="nl-NL" altLang="nl-NL" sz="2000" dirty="0"/>
              <a:t>Een aantal </a:t>
            </a:r>
            <a:r>
              <a:rPr lang="nl-NL" altLang="nl-NL" sz="2000" b="1" dirty="0"/>
              <a:t>activiteiten</a:t>
            </a:r>
            <a:r>
              <a:rPr lang="nl-NL" altLang="nl-NL" sz="2000" dirty="0"/>
              <a:t> in een </a:t>
            </a:r>
            <a:r>
              <a:rPr lang="nl-NL" altLang="nl-NL" sz="2000" b="1" dirty="0"/>
              <a:t>logische volgorde</a:t>
            </a:r>
            <a:r>
              <a:rPr lang="nl-NL" altLang="nl-NL" sz="2000" dirty="0"/>
              <a:t>, gericht op het </a:t>
            </a:r>
            <a:r>
              <a:rPr lang="nl-NL" altLang="nl-NL" sz="2000" b="1" dirty="0"/>
              <a:t>doelbewust</a:t>
            </a:r>
            <a:r>
              <a:rPr lang="nl-NL" altLang="nl-NL" sz="2000" dirty="0"/>
              <a:t> tot stand komen van een </a:t>
            </a:r>
            <a:r>
              <a:rPr lang="nl-NL" altLang="nl-NL" sz="2000" b="1" dirty="0"/>
              <a:t>product of dienst</a:t>
            </a:r>
            <a:r>
              <a:rPr lang="nl-NL" altLang="nl-NL" sz="2000" dirty="0"/>
              <a:t> voor een (interne) </a:t>
            </a:r>
            <a:r>
              <a:rPr lang="nl-NL" altLang="nl-NL" sz="2000" b="1" dirty="0"/>
              <a:t>klant</a:t>
            </a:r>
            <a:r>
              <a:rPr lang="nl-NL" altLang="nl-NL" sz="2000" dirty="0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47D32789-EBB3-4C16-BF11-96B29A632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986" y="3242322"/>
            <a:ext cx="3659981" cy="1081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A73E93A8-A62F-4AA9-A2E6-F3982A929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3634037"/>
            <a:ext cx="577454" cy="609600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xmlns="" id="{A7AE3590-D40E-43A4-841D-8EEC271A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879" y="3634037"/>
            <a:ext cx="578644" cy="609600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xmlns="" id="{ABF69A06-8C0E-4EC1-B48E-6BBB6888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525" y="3634037"/>
            <a:ext cx="577453" cy="609600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xmlns="" id="{88C74436-0D6D-4EBD-B956-D2BF99A4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3634037"/>
            <a:ext cx="577454" cy="609600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xmlns="" id="{B2E48E8B-DC25-4BD0-8C6D-BC0BC5C5D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429" y="3634037"/>
            <a:ext cx="578644" cy="609600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xmlns="" id="{DF2BD761-7B68-4F95-9B11-93888F8C3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073" y="3634037"/>
            <a:ext cx="577453" cy="609600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C847FBC6-A352-4B35-88CF-00DF4BDC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991" y="3310187"/>
            <a:ext cx="12665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350">
                <a:solidFill>
                  <a:schemeClr val="bg1"/>
                </a:solidFill>
                <a:latin typeface="Arial Black" panose="020B0A04020102020204" pitchFamily="34" charset="0"/>
              </a:rPr>
              <a:t>Verwerking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xmlns="" id="{EF29829C-BC3E-4579-822C-633625B26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2" y="3525689"/>
            <a:ext cx="770335" cy="609600"/>
          </a:xfrm>
          <a:prstGeom prst="homePlate">
            <a:avLst>
              <a:gd name="adj" fmla="val 31592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350">
                <a:solidFill>
                  <a:schemeClr val="bg1"/>
                </a:solidFill>
                <a:latin typeface="Arial Black" panose="020B0A04020102020204" pitchFamily="34" charset="0"/>
              </a:rPr>
              <a:t>Input</a:t>
            </a: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xmlns="" id="{C204B69F-882C-49B8-8FAE-C2EC209C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966" y="3525689"/>
            <a:ext cx="770334" cy="609600"/>
          </a:xfrm>
          <a:prstGeom prst="homePlate">
            <a:avLst>
              <a:gd name="adj" fmla="val 31592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350" dirty="0">
                <a:solidFill>
                  <a:schemeClr val="bg1"/>
                </a:solidFill>
                <a:latin typeface="Arial Black" panose="020B0A04020102020204" pitchFamily="34" charset="0"/>
              </a:rPr>
              <a:t>Output</a:t>
            </a:r>
          </a:p>
        </p:txBody>
      </p:sp>
      <p:sp>
        <p:nvSpPr>
          <p:cNvPr id="11277" name="Titel 18">
            <a:extLst>
              <a:ext uri="{FF2B5EF4-FFF2-40B4-BE49-F238E27FC236}">
                <a16:creationId xmlns:a16="http://schemas.microsoft.com/office/drawing/2014/main" xmlns="" id="{B9C34EFA-1F2D-423E-9317-77A8B1B4C8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2700" y="813754"/>
            <a:ext cx="5829300" cy="1103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NL" altLang="nl-NL" sz="2000" dirty="0">
                <a:latin typeface="Arial Black" pitchFamily="34" charset="0"/>
              </a:rPr>
              <a:t>Wat is een proces?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8_Sjabloon presentatie DPS">
  <a:themeElements>
    <a:clrScheme name="Sjabloon presentatie D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Sjabloon presentatie DP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defRPr>
        </a:defPPr>
      </a:lstStyle>
    </a:lnDef>
  </a:objectDefaults>
  <a:extraClrSchemeLst>
    <a:extraClrScheme>
      <a:clrScheme name="Sjabloon presentatie D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resentatie D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resentatie D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resentatie D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resentatie D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resentatie D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resentatie D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resentatie D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resentatie D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resentatie D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resentatie D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resentatie D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97F7E9CA55045942EBD50F408FE2C" ma:contentTypeVersion="5" ma:contentTypeDescription="Create a new document." ma:contentTypeScope="" ma:versionID="b515d93f1115002a3f5c57db49611b76">
  <xsd:schema xmlns:xsd="http://www.w3.org/2001/XMLSchema" xmlns:xs="http://www.w3.org/2001/XMLSchema" xmlns:p="http://schemas.microsoft.com/office/2006/metadata/properties" xmlns:ns3="581e2e26-a022-42ff-a390-fb37ce557749" targetNamespace="http://schemas.microsoft.com/office/2006/metadata/properties" ma:root="true" ma:fieldsID="7d40b236414c918a00eeabc9e2b0e468" ns3:_="">
    <xsd:import namespace="581e2e26-a022-42ff-a390-fb37ce557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e2e26-a022-42ff-a390-fb37ce557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B4D7E-C2D4-439A-90BD-CC0B36C5A7F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581e2e26-a022-42ff-a390-fb37ce557749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F8F5265-073E-4084-894C-0DFBEA5B91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5A4FA-80BA-4F11-BA54-6C1324C37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1e2e26-a022-42ff-a390-fb37ce557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782</Words>
  <Application>Microsoft Macintosh PowerPoint</Application>
  <PresentationFormat>Diavoorstelling (16:9)</PresentationFormat>
  <Paragraphs>203</Paragraphs>
  <Slides>24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5" baseType="lpstr">
      <vt:lpstr>Adobe Ming Std L</vt:lpstr>
      <vt:lpstr>Apollo MT</vt:lpstr>
      <vt:lpstr>Arial</vt:lpstr>
      <vt:lpstr>Arial Black</vt:lpstr>
      <vt:lpstr>Arial Hebrew Scholar</vt:lpstr>
      <vt:lpstr>Calibri</vt:lpstr>
      <vt:lpstr>Lucida Grande</vt:lpstr>
      <vt:lpstr>MS PGothic</vt:lpstr>
      <vt:lpstr>Times New Roman</vt:lpstr>
      <vt:lpstr>Wingdings</vt:lpstr>
      <vt:lpstr>8_Sjabloon presentatie DPS</vt:lpstr>
      <vt:lpstr>Sturen op continue verbetering Een leven lang lean?</vt:lpstr>
      <vt:lpstr>Continu verbeteren</vt:lpstr>
      <vt:lpstr>PowerPoint-presentatie</vt:lpstr>
      <vt:lpstr>PowerPoint-presentatie</vt:lpstr>
      <vt:lpstr>PowerPoint-presentatie</vt:lpstr>
      <vt:lpstr>Continu verbeteren omdat….</vt:lpstr>
      <vt:lpstr>Continu verbeteren: de randvoorwaarden</vt:lpstr>
      <vt:lpstr>PowerPoint-presentatie</vt:lpstr>
      <vt:lpstr>Wat is een proces?</vt:lpstr>
      <vt:lpstr>Proces ≠ afdeling</vt:lpstr>
      <vt:lpstr>Een succesfactor: communiceren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Lean leiderschap principes</vt:lpstr>
      <vt:lpstr>PowerPoint-presentatie</vt:lpstr>
      <vt:lpstr>PowerPoint-presentatie</vt:lpstr>
      <vt:lpstr>PowerPoint-presentatie</vt:lpstr>
      <vt:lpstr>Fouten zijn gaaf… </vt:lpstr>
      <vt:lpstr>Terugblik continu verbeteren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Inzicht Online profilering</dc:title>
  <dc:creator>Carolien Wanrooy</dc:creator>
  <cp:lastModifiedBy>Microsoft Office-gebruiker</cp:lastModifiedBy>
  <cp:revision>32</cp:revision>
  <dcterms:modified xsi:type="dcterms:W3CDTF">2018-01-01T00:03:48Z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0x01010042397F7E9CA55045942EBD50F408FE2C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AuthorIds_UIVersion_3584">
    <vt:lpwstr>28</vt:lpwstr>
  </property>
</Properties>
</file>