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3" r:id="rId3"/>
  </p:sldMasterIdLst>
  <p:sldIdLst>
    <p:sldId id="358" r:id="rId4"/>
    <p:sldId id="332" r:id="rId5"/>
    <p:sldId id="291" r:id="rId6"/>
    <p:sldId id="353" r:id="rId7"/>
    <p:sldId id="386" r:id="rId8"/>
    <p:sldId id="389" r:id="rId9"/>
    <p:sldId id="256" r:id="rId10"/>
    <p:sldId id="351" r:id="rId11"/>
    <p:sldId id="346" r:id="rId12"/>
    <p:sldId id="344" r:id="rId13"/>
    <p:sldId id="343" r:id="rId14"/>
    <p:sldId id="330" r:id="rId15"/>
    <p:sldId id="350" r:id="rId16"/>
    <p:sldId id="387" r:id="rId17"/>
    <p:sldId id="354" r:id="rId18"/>
    <p:sldId id="289" r:id="rId19"/>
    <p:sldId id="360" r:id="rId20"/>
    <p:sldId id="373" r:id="rId21"/>
    <p:sldId id="378" r:id="rId22"/>
    <p:sldId id="377" r:id="rId23"/>
    <p:sldId id="380" r:id="rId24"/>
    <p:sldId id="381" r:id="rId25"/>
    <p:sldId id="383" r:id="rId26"/>
    <p:sldId id="355" r:id="rId27"/>
    <p:sldId id="385" r:id="rId28"/>
    <p:sldId id="388" r:id="rId29"/>
    <p:sldId id="384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6"/>
  </p:normalViewPr>
  <p:slideViewPr>
    <p:cSldViewPr snapToGrid="0" snapToObjects="1">
      <p:cViewPr varScale="1">
        <p:scale>
          <a:sx n="58" d="100"/>
          <a:sy n="58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35" Type="http://schemas.microsoft.com/office/2016/11/relationships/changesInfo" Target="changesInfos/changesInfo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co Bijker" userId="3c2b22d7ea8480ea" providerId="LiveId" clId="{CEE991F5-8EE2-44DE-B52B-8E39D41885BE}"/>
    <pc:docChg chg="undo custSel addSld delSld modSld sldOrd">
      <pc:chgData name="Jacco Bijker" userId="3c2b22d7ea8480ea" providerId="LiveId" clId="{CEE991F5-8EE2-44DE-B52B-8E39D41885BE}" dt="2019-11-28T11:44:42.868" v="2428" actId="403"/>
      <pc:docMkLst>
        <pc:docMk/>
      </pc:docMkLst>
      <pc:sldChg chg="del">
        <pc:chgData name="Jacco Bijker" userId="3c2b22d7ea8480ea" providerId="LiveId" clId="{CEE991F5-8EE2-44DE-B52B-8E39D41885BE}" dt="2019-11-19T19:43:43.280" v="61" actId="2696"/>
        <pc:sldMkLst>
          <pc:docMk/>
          <pc:sldMk cId="1123708854" sldId="257"/>
        </pc:sldMkLst>
      </pc:sldChg>
      <pc:sldChg chg="del">
        <pc:chgData name="Jacco Bijker" userId="3c2b22d7ea8480ea" providerId="LiveId" clId="{CEE991F5-8EE2-44DE-B52B-8E39D41885BE}" dt="2019-11-20T13:53:28.873" v="224" actId="2696"/>
        <pc:sldMkLst>
          <pc:docMk/>
          <pc:sldMk cId="1854617090" sldId="270"/>
        </pc:sldMkLst>
      </pc:sldChg>
      <pc:sldChg chg="del">
        <pc:chgData name="Jacco Bijker" userId="3c2b22d7ea8480ea" providerId="LiveId" clId="{CEE991F5-8EE2-44DE-B52B-8E39D41885BE}" dt="2019-11-20T14:06:51.800" v="877" actId="2696"/>
        <pc:sldMkLst>
          <pc:docMk/>
          <pc:sldMk cId="3245590114" sldId="271"/>
        </pc:sldMkLst>
      </pc:sldChg>
      <pc:sldChg chg="delSp">
        <pc:chgData name="Jacco Bijker" userId="3c2b22d7ea8480ea" providerId="LiveId" clId="{CEE991F5-8EE2-44DE-B52B-8E39D41885BE}" dt="2019-11-19T19:43:21.437" v="60" actId="478"/>
        <pc:sldMkLst>
          <pc:docMk/>
          <pc:sldMk cId="664130083" sldId="289"/>
        </pc:sldMkLst>
        <pc:picChg chg="del">
          <ac:chgData name="Jacco Bijker" userId="3c2b22d7ea8480ea" providerId="LiveId" clId="{CEE991F5-8EE2-44DE-B52B-8E39D41885BE}" dt="2019-11-19T19:43:21.437" v="60" actId="478"/>
          <ac:picMkLst>
            <pc:docMk/>
            <pc:sldMk cId="664130083" sldId="289"/>
            <ac:picMk id="2" creationId="{00000000-0000-0000-0000-000000000000}"/>
          </ac:picMkLst>
        </pc:picChg>
      </pc:sldChg>
      <pc:sldChg chg="addSp modSp">
        <pc:chgData name="Jacco Bijker" userId="3c2b22d7ea8480ea" providerId="LiveId" clId="{CEE991F5-8EE2-44DE-B52B-8E39D41885BE}" dt="2019-11-22T14:20:59.518" v="1667" actId="6549"/>
        <pc:sldMkLst>
          <pc:docMk/>
          <pc:sldMk cId="3001623363" sldId="291"/>
        </pc:sldMkLst>
        <pc:spChg chg="mod">
          <ac:chgData name="Jacco Bijker" userId="3c2b22d7ea8480ea" providerId="LiveId" clId="{CEE991F5-8EE2-44DE-B52B-8E39D41885BE}" dt="2019-11-22T14:20:59.518" v="1667" actId="6549"/>
          <ac:spMkLst>
            <pc:docMk/>
            <pc:sldMk cId="3001623363" sldId="291"/>
            <ac:spMk id="4" creationId="{8BB971B7-29A8-4EB0-A5C1-18C91DB902A8}"/>
          </ac:spMkLst>
        </pc:spChg>
        <pc:picChg chg="add mod">
          <ac:chgData name="Jacco Bijker" userId="3c2b22d7ea8480ea" providerId="LiveId" clId="{CEE991F5-8EE2-44DE-B52B-8E39D41885BE}" dt="2019-11-20T13:54:45.928" v="241" actId="1076"/>
          <ac:picMkLst>
            <pc:docMk/>
            <pc:sldMk cId="3001623363" sldId="291"/>
            <ac:picMk id="3" creationId="{52A93B05-2B31-414C-9926-A8867E17D317}"/>
          </ac:picMkLst>
        </pc:picChg>
      </pc:sldChg>
      <pc:sldChg chg="delSp modSp add del">
        <pc:chgData name="Jacco Bijker" userId="3c2b22d7ea8480ea" providerId="LiveId" clId="{CEE991F5-8EE2-44DE-B52B-8E39D41885BE}" dt="2019-11-27T19:47:24.323" v="1871" actId="20577"/>
        <pc:sldMkLst>
          <pc:docMk/>
          <pc:sldMk cId="1981445860" sldId="330"/>
        </pc:sldMkLst>
        <pc:spChg chg="mod">
          <ac:chgData name="Jacco Bijker" userId="3c2b22d7ea8480ea" providerId="LiveId" clId="{CEE991F5-8EE2-44DE-B52B-8E39D41885BE}" dt="2019-11-27T19:47:24.323" v="1871" actId="20577"/>
          <ac:spMkLst>
            <pc:docMk/>
            <pc:sldMk cId="1981445860" sldId="330"/>
            <ac:spMk id="3" creationId="{00000000-0000-0000-0000-000000000000}"/>
          </ac:spMkLst>
        </pc:spChg>
        <pc:picChg chg="del">
          <ac:chgData name="Jacco Bijker" userId="3c2b22d7ea8480ea" providerId="LiveId" clId="{CEE991F5-8EE2-44DE-B52B-8E39D41885BE}" dt="2019-11-19T19:43:15.704" v="58" actId="478"/>
          <ac:picMkLst>
            <pc:docMk/>
            <pc:sldMk cId="1981445860" sldId="330"/>
            <ac:picMk id="2" creationId="{00000000-0000-0000-0000-000000000000}"/>
          </ac:picMkLst>
        </pc:picChg>
      </pc:sldChg>
      <pc:sldChg chg="addSp delSp modSp">
        <pc:chgData name="Jacco Bijker" userId="3c2b22d7ea8480ea" providerId="LiveId" clId="{CEE991F5-8EE2-44DE-B52B-8E39D41885BE}" dt="2019-11-20T13:50:56.847" v="145"/>
        <pc:sldMkLst>
          <pc:docMk/>
          <pc:sldMk cId="4015656875" sldId="332"/>
        </pc:sldMkLst>
        <pc:spChg chg="del">
          <ac:chgData name="Jacco Bijker" userId="3c2b22d7ea8480ea" providerId="LiveId" clId="{CEE991F5-8EE2-44DE-B52B-8E39D41885BE}" dt="2019-11-20T13:47:18.850" v="92" actId="478"/>
          <ac:spMkLst>
            <pc:docMk/>
            <pc:sldMk cId="4015656875" sldId="332"/>
            <ac:spMk id="4" creationId="{8BB971B7-29A8-4EB0-A5C1-18C91DB902A8}"/>
          </ac:spMkLst>
        </pc:spChg>
        <pc:picChg chg="add del mod">
          <ac:chgData name="Jacco Bijker" userId="3c2b22d7ea8480ea" providerId="LiveId" clId="{CEE991F5-8EE2-44DE-B52B-8E39D41885BE}" dt="2019-11-20T13:49:37.010" v="126"/>
          <ac:picMkLst>
            <pc:docMk/>
            <pc:sldMk cId="4015656875" sldId="332"/>
            <ac:picMk id="6" creationId="{D9664DDF-B072-4B1D-B0BD-69FE5A749868}"/>
          </ac:picMkLst>
        </pc:picChg>
        <pc:picChg chg="add del mod">
          <ac:chgData name="Jacco Bijker" userId="3c2b22d7ea8480ea" providerId="LiveId" clId="{CEE991F5-8EE2-44DE-B52B-8E39D41885BE}" dt="2019-11-20T13:49:37.010" v="126"/>
          <ac:picMkLst>
            <pc:docMk/>
            <pc:sldMk cId="4015656875" sldId="332"/>
            <ac:picMk id="7" creationId="{E9FAB4A9-ED78-4528-B66D-B2DBEF9B23C8}"/>
          </ac:picMkLst>
        </pc:picChg>
        <pc:picChg chg="add del">
          <ac:chgData name="Jacco Bijker" userId="3c2b22d7ea8480ea" providerId="LiveId" clId="{CEE991F5-8EE2-44DE-B52B-8E39D41885BE}" dt="2019-11-20T13:50:16.246" v="137"/>
          <ac:picMkLst>
            <pc:docMk/>
            <pc:sldMk cId="4015656875" sldId="332"/>
            <ac:picMk id="8" creationId="{5FF76D3F-534C-4768-98FD-58ABD20B8025}"/>
          </ac:picMkLst>
        </pc:picChg>
        <pc:picChg chg="add del">
          <ac:chgData name="Jacco Bijker" userId="3c2b22d7ea8480ea" providerId="LiveId" clId="{CEE991F5-8EE2-44DE-B52B-8E39D41885BE}" dt="2019-11-20T13:50:16.246" v="137"/>
          <ac:picMkLst>
            <pc:docMk/>
            <pc:sldMk cId="4015656875" sldId="332"/>
            <ac:picMk id="9" creationId="{36A321C9-538D-4052-8835-6DE44ACA9EEC}"/>
          </ac:picMkLst>
        </pc:picChg>
        <pc:picChg chg="add">
          <ac:chgData name="Jacco Bijker" userId="3c2b22d7ea8480ea" providerId="LiveId" clId="{CEE991F5-8EE2-44DE-B52B-8E39D41885BE}" dt="2019-11-20T13:50:56.847" v="145"/>
          <ac:picMkLst>
            <pc:docMk/>
            <pc:sldMk cId="4015656875" sldId="332"/>
            <ac:picMk id="10" creationId="{D602593A-A1CC-43FB-BC0D-74891C63861F}"/>
          </ac:picMkLst>
        </pc:picChg>
        <pc:picChg chg="add del mod">
          <ac:chgData name="Jacco Bijker" userId="3c2b22d7ea8480ea" providerId="LiveId" clId="{CEE991F5-8EE2-44DE-B52B-8E39D41885BE}" dt="2019-11-20T13:49:43.727" v="127" actId="167"/>
          <ac:picMkLst>
            <pc:docMk/>
            <pc:sldMk cId="4015656875" sldId="332"/>
            <ac:picMk id="2050" creationId="{7FE6D8C3-688C-4B6F-B48B-766ACA2625BD}"/>
          </ac:picMkLst>
        </pc:picChg>
        <pc:picChg chg="add del mod">
          <ac:chgData name="Jacco Bijker" userId="3c2b22d7ea8480ea" providerId="LiveId" clId="{CEE991F5-8EE2-44DE-B52B-8E39D41885BE}" dt="2019-11-20T13:50:22.250" v="138" actId="478"/>
          <ac:picMkLst>
            <pc:docMk/>
            <pc:sldMk cId="4015656875" sldId="332"/>
            <ac:picMk id="2052" creationId="{922F0EDE-DD9A-4EA7-8371-0290A422AE3B}"/>
          </ac:picMkLst>
        </pc:picChg>
        <pc:picChg chg="add del mod">
          <ac:chgData name="Jacco Bijker" userId="3c2b22d7ea8480ea" providerId="LiveId" clId="{CEE991F5-8EE2-44DE-B52B-8E39D41885BE}" dt="2019-11-20T13:49:17.676" v="120"/>
          <ac:picMkLst>
            <pc:docMk/>
            <pc:sldMk cId="4015656875" sldId="332"/>
            <ac:picMk id="2054" creationId="{48D7BE1D-0C3D-44AD-97BB-EB66A14BA802}"/>
          </ac:picMkLst>
        </pc:picChg>
      </pc:sldChg>
      <pc:sldChg chg="del">
        <pc:chgData name="Jacco Bijker" userId="3c2b22d7ea8480ea" providerId="LiveId" clId="{CEE991F5-8EE2-44DE-B52B-8E39D41885BE}" dt="2019-11-20T14:06:48.787" v="876" actId="2696"/>
        <pc:sldMkLst>
          <pc:docMk/>
          <pc:sldMk cId="1866254441" sldId="333"/>
        </pc:sldMkLst>
      </pc:sldChg>
      <pc:sldChg chg="delSp modSp add del">
        <pc:chgData name="Jacco Bijker" userId="3c2b22d7ea8480ea" providerId="LiveId" clId="{CEE991F5-8EE2-44DE-B52B-8E39D41885BE}" dt="2019-11-27T19:46:59.782" v="1855" actId="6549"/>
        <pc:sldMkLst>
          <pc:docMk/>
          <pc:sldMk cId="2861974541" sldId="343"/>
        </pc:sldMkLst>
        <pc:spChg chg="mod">
          <ac:chgData name="Jacco Bijker" userId="3c2b22d7ea8480ea" providerId="LiveId" clId="{CEE991F5-8EE2-44DE-B52B-8E39D41885BE}" dt="2019-11-27T19:46:59.782" v="1855" actId="6549"/>
          <ac:spMkLst>
            <pc:docMk/>
            <pc:sldMk cId="2861974541" sldId="343"/>
            <ac:spMk id="3" creationId="{00000000-0000-0000-0000-000000000000}"/>
          </ac:spMkLst>
        </pc:spChg>
        <pc:picChg chg="del">
          <ac:chgData name="Jacco Bijker" userId="3c2b22d7ea8480ea" providerId="LiveId" clId="{CEE991F5-8EE2-44DE-B52B-8E39D41885BE}" dt="2019-11-19T19:43:13.288" v="57" actId="478"/>
          <ac:picMkLst>
            <pc:docMk/>
            <pc:sldMk cId="2861974541" sldId="343"/>
            <ac:picMk id="2" creationId="{00000000-0000-0000-0000-000000000000}"/>
          </ac:picMkLst>
        </pc:picChg>
      </pc:sldChg>
      <pc:sldChg chg="delSp modSp add del">
        <pc:chgData name="Jacco Bijker" userId="3c2b22d7ea8480ea" providerId="LiveId" clId="{CEE991F5-8EE2-44DE-B52B-8E39D41885BE}" dt="2019-11-20T14:07:48.752" v="909" actId="403"/>
        <pc:sldMkLst>
          <pc:docMk/>
          <pc:sldMk cId="116643100" sldId="344"/>
        </pc:sldMkLst>
        <pc:spChg chg="mod">
          <ac:chgData name="Jacco Bijker" userId="3c2b22d7ea8480ea" providerId="LiveId" clId="{CEE991F5-8EE2-44DE-B52B-8E39D41885BE}" dt="2019-11-20T14:07:48.752" v="909" actId="403"/>
          <ac:spMkLst>
            <pc:docMk/>
            <pc:sldMk cId="116643100" sldId="344"/>
            <ac:spMk id="3" creationId="{00000000-0000-0000-0000-000000000000}"/>
          </ac:spMkLst>
        </pc:spChg>
        <pc:picChg chg="del">
          <ac:chgData name="Jacco Bijker" userId="3c2b22d7ea8480ea" providerId="LiveId" clId="{CEE991F5-8EE2-44DE-B52B-8E39D41885BE}" dt="2019-11-19T19:43:07.279" v="55" actId="478"/>
          <ac:picMkLst>
            <pc:docMk/>
            <pc:sldMk cId="116643100" sldId="344"/>
            <ac:picMk id="2" creationId="{00000000-0000-0000-0000-000000000000}"/>
          </ac:picMkLst>
        </pc:picChg>
      </pc:sldChg>
      <pc:sldChg chg="addSp delSp modSp add del">
        <pc:chgData name="Jacco Bijker" userId="3c2b22d7ea8480ea" providerId="LiveId" clId="{CEE991F5-8EE2-44DE-B52B-8E39D41885BE}" dt="2019-11-20T14:07:17.256" v="896" actId="20577"/>
        <pc:sldMkLst>
          <pc:docMk/>
          <pc:sldMk cId="3791026220" sldId="346"/>
        </pc:sldMkLst>
        <pc:spChg chg="add del mod">
          <ac:chgData name="Jacco Bijker" userId="3c2b22d7ea8480ea" providerId="LiveId" clId="{CEE991F5-8EE2-44DE-B52B-8E39D41885BE}" dt="2019-11-19T19:41:41.891" v="38" actId="6549"/>
          <ac:spMkLst>
            <pc:docMk/>
            <pc:sldMk cId="3791026220" sldId="346"/>
            <ac:spMk id="3" creationId="{00000000-0000-0000-0000-000000000000}"/>
          </ac:spMkLst>
        </pc:spChg>
        <pc:spChg chg="add del mod">
          <ac:chgData name="Jacco Bijker" userId="3c2b22d7ea8480ea" providerId="LiveId" clId="{CEE991F5-8EE2-44DE-B52B-8E39D41885BE}" dt="2019-11-20T14:07:17.256" v="896" actId="20577"/>
          <ac:spMkLst>
            <pc:docMk/>
            <pc:sldMk cId="3791026220" sldId="346"/>
            <ac:spMk id="4" creationId="{00000000-0000-0000-0000-000000000000}"/>
          </ac:spMkLst>
        </pc:spChg>
        <pc:picChg chg="del">
          <ac:chgData name="Jacco Bijker" userId="3c2b22d7ea8480ea" providerId="LiveId" clId="{CEE991F5-8EE2-44DE-B52B-8E39D41885BE}" dt="2019-11-19T19:37:09.182" v="20" actId="478"/>
          <ac:picMkLst>
            <pc:docMk/>
            <pc:sldMk cId="3791026220" sldId="346"/>
            <ac:picMk id="2" creationId="{00000000-0000-0000-0000-000000000000}"/>
          </ac:picMkLst>
        </pc:picChg>
      </pc:sldChg>
      <pc:sldChg chg="delSp modSp add del">
        <pc:chgData name="Jacco Bijker" userId="3c2b22d7ea8480ea" providerId="LiveId" clId="{CEE991F5-8EE2-44DE-B52B-8E39D41885BE}" dt="2019-11-27T19:47:35.723" v="1873" actId="20577"/>
        <pc:sldMkLst>
          <pc:docMk/>
          <pc:sldMk cId="3977878957" sldId="350"/>
        </pc:sldMkLst>
        <pc:spChg chg="mod">
          <ac:chgData name="Jacco Bijker" userId="3c2b22d7ea8480ea" providerId="LiveId" clId="{CEE991F5-8EE2-44DE-B52B-8E39D41885BE}" dt="2019-11-27T19:47:35.723" v="1873" actId="20577"/>
          <ac:spMkLst>
            <pc:docMk/>
            <pc:sldMk cId="3977878957" sldId="350"/>
            <ac:spMk id="3" creationId="{00000000-0000-0000-0000-000000000000}"/>
          </ac:spMkLst>
        </pc:spChg>
        <pc:picChg chg="del">
          <ac:chgData name="Jacco Bijker" userId="3c2b22d7ea8480ea" providerId="LiveId" clId="{CEE991F5-8EE2-44DE-B52B-8E39D41885BE}" dt="2019-11-19T19:43:18.128" v="59" actId="478"/>
          <ac:picMkLst>
            <pc:docMk/>
            <pc:sldMk cId="3977878957" sldId="350"/>
            <ac:picMk id="2" creationId="{00000000-0000-0000-0000-000000000000}"/>
          </ac:picMkLst>
        </pc:picChg>
      </pc:sldChg>
      <pc:sldChg chg="addSp delSp modSp">
        <pc:chgData name="Jacco Bijker" userId="3c2b22d7ea8480ea" providerId="LiveId" clId="{CEE991F5-8EE2-44DE-B52B-8E39D41885BE}" dt="2019-11-27T19:12:03.119" v="1767" actId="1076"/>
        <pc:sldMkLst>
          <pc:docMk/>
          <pc:sldMk cId="4088381171" sldId="351"/>
        </pc:sldMkLst>
        <pc:picChg chg="del">
          <ac:chgData name="Jacco Bijker" userId="3c2b22d7ea8480ea" providerId="LiveId" clId="{CEE991F5-8EE2-44DE-B52B-8E39D41885BE}" dt="2019-11-27T19:11:59.578" v="1765" actId="478"/>
          <ac:picMkLst>
            <pc:docMk/>
            <pc:sldMk cId="4088381171" sldId="351"/>
            <ac:picMk id="5" creationId="{9B3FEFD0-0C77-464F-8A13-8A240CD9D728}"/>
          </ac:picMkLst>
        </pc:picChg>
        <pc:picChg chg="add mod">
          <ac:chgData name="Jacco Bijker" userId="3c2b22d7ea8480ea" providerId="LiveId" clId="{CEE991F5-8EE2-44DE-B52B-8E39D41885BE}" dt="2019-11-27T19:12:03.119" v="1767" actId="1076"/>
          <ac:picMkLst>
            <pc:docMk/>
            <pc:sldMk cId="4088381171" sldId="351"/>
            <ac:picMk id="6" creationId="{7B535E10-F2DA-4CC2-8B50-67F825E71975}"/>
          </ac:picMkLst>
        </pc:picChg>
      </pc:sldChg>
      <pc:sldChg chg="delSp add del">
        <pc:chgData name="Jacco Bijker" userId="3c2b22d7ea8480ea" providerId="LiveId" clId="{CEE991F5-8EE2-44DE-B52B-8E39D41885BE}" dt="2019-11-19T19:44:23.274" v="67" actId="2696"/>
        <pc:sldMkLst>
          <pc:docMk/>
          <pc:sldMk cId="551320343" sldId="352"/>
        </pc:sldMkLst>
        <pc:picChg chg="del">
          <ac:chgData name="Jacco Bijker" userId="3c2b22d7ea8480ea" providerId="LiveId" clId="{CEE991F5-8EE2-44DE-B52B-8E39D41885BE}" dt="2019-11-19T19:44:17.251" v="65"/>
          <ac:picMkLst>
            <pc:docMk/>
            <pc:sldMk cId="551320343" sldId="352"/>
            <ac:picMk id="3" creationId="{D8CA5EA0-37EE-D34A-A170-B2A5654F90F1}"/>
          </ac:picMkLst>
        </pc:picChg>
      </pc:sldChg>
      <pc:sldChg chg="addSp add">
        <pc:chgData name="Jacco Bijker" userId="3c2b22d7ea8480ea" providerId="LiveId" clId="{CEE991F5-8EE2-44DE-B52B-8E39D41885BE}" dt="2019-11-19T19:44:19.852" v="66"/>
        <pc:sldMkLst>
          <pc:docMk/>
          <pc:sldMk cId="2800056137" sldId="353"/>
        </pc:sldMkLst>
        <pc:picChg chg="add">
          <ac:chgData name="Jacco Bijker" userId="3c2b22d7ea8480ea" providerId="LiveId" clId="{CEE991F5-8EE2-44DE-B52B-8E39D41885BE}" dt="2019-11-19T19:44:19.852" v="66"/>
          <ac:picMkLst>
            <pc:docMk/>
            <pc:sldMk cId="2800056137" sldId="353"/>
            <ac:picMk id="2" creationId="{D928647E-2E64-4835-8429-2CCCBDF16B2C}"/>
          </ac:picMkLst>
        </pc:picChg>
      </pc:sldChg>
      <pc:sldChg chg="addSp delSp modSp add ord">
        <pc:chgData name="Jacco Bijker" userId="3c2b22d7ea8480ea" providerId="LiveId" clId="{CEE991F5-8EE2-44DE-B52B-8E39D41885BE}" dt="2019-11-27T19:52:50.347" v="2108" actId="14100"/>
        <pc:sldMkLst>
          <pc:docMk/>
          <pc:sldMk cId="2086592652" sldId="354"/>
        </pc:sldMkLst>
        <pc:spChg chg="add del mod">
          <ac:chgData name="Jacco Bijker" userId="3c2b22d7ea8480ea" providerId="LiveId" clId="{CEE991F5-8EE2-44DE-B52B-8E39D41885BE}" dt="2019-11-20T12:49:50.838" v="75" actId="11529"/>
          <ac:spMkLst>
            <pc:docMk/>
            <pc:sldMk cId="2086592652" sldId="354"/>
            <ac:spMk id="4" creationId="{26DBAB4E-1E90-451A-903D-DDDD231037E8}"/>
          </ac:spMkLst>
        </pc:spChg>
        <pc:picChg chg="add del">
          <ac:chgData name="Jacco Bijker" userId="3c2b22d7ea8480ea" providerId="LiveId" clId="{CEE991F5-8EE2-44DE-B52B-8E39D41885BE}" dt="2019-11-20T12:46:02.409" v="73"/>
          <ac:picMkLst>
            <pc:docMk/>
            <pc:sldMk cId="2086592652" sldId="354"/>
            <ac:picMk id="2" creationId="{94001911-032D-486C-A793-44EF7606169E}"/>
          </ac:picMkLst>
        </pc:picChg>
        <pc:picChg chg="add del">
          <ac:chgData name="Jacco Bijker" userId="3c2b22d7ea8480ea" providerId="LiveId" clId="{CEE991F5-8EE2-44DE-B52B-8E39D41885BE}" dt="2019-11-20T12:46:00.767" v="72"/>
          <ac:picMkLst>
            <pc:docMk/>
            <pc:sldMk cId="2086592652" sldId="354"/>
            <ac:picMk id="3" creationId="{A8B518F8-24DA-4D69-83C9-8C06D63C41F8}"/>
          </ac:picMkLst>
        </pc:picChg>
        <pc:picChg chg="add mod">
          <ac:chgData name="Jacco Bijker" userId="3c2b22d7ea8480ea" providerId="LiveId" clId="{CEE991F5-8EE2-44DE-B52B-8E39D41885BE}" dt="2019-11-27T19:52:50.347" v="2108" actId="14100"/>
          <ac:picMkLst>
            <pc:docMk/>
            <pc:sldMk cId="2086592652" sldId="354"/>
            <ac:picMk id="6" creationId="{2366FFBF-C505-4A58-8DD5-41A5E66D54B6}"/>
          </ac:picMkLst>
        </pc:picChg>
      </pc:sldChg>
      <pc:sldChg chg="addSp modSp add">
        <pc:chgData name="Jacco Bijker" userId="3c2b22d7ea8480ea" providerId="LiveId" clId="{CEE991F5-8EE2-44DE-B52B-8E39D41885BE}" dt="2019-11-20T13:35:08.441" v="86" actId="1076"/>
        <pc:sldMkLst>
          <pc:docMk/>
          <pc:sldMk cId="1224703424" sldId="355"/>
        </pc:sldMkLst>
        <pc:picChg chg="add mod">
          <ac:chgData name="Jacco Bijker" userId="3c2b22d7ea8480ea" providerId="LiveId" clId="{CEE991F5-8EE2-44DE-B52B-8E39D41885BE}" dt="2019-11-20T13:35:08.441" v="86" actId="1076"/>
          <ac:picMkLst>
            <pc:docMk/>
            <pc:sldMk cId="1224703424" sldId="355"/>
            <ac:picMk id="1026" creationId="{7F8DACCF-8C33-4BC5-8BD9-49037F8FC488}"/>
          </ac:picMkLst>
        </pc:picChg>
      </pc:sldChg>
      <pc:sldChg chg="addSp delSp modSp add del">
        <pc:chgData name="Jacco Bijker" userId="3c2b22d7ea8480ea" providerId="LiveId" clId="{CEE991F5-8EE2-44DE-B52B-8E39D41885BE}" dt="2019-11-20T13:51:02.596" v="146" actId="2696"/>
        <pc:sldMkLst>
          <pc:docMk/>
          <pc:sldMk cId="807198925" sldId="356"/>
        </pc:sldMkLst>
        <pc:picChg chg="add del mod">
          <ac:chgData name="Jacco Bijker" userId="3c2b22d7ea8480ea" providerId="LiveId" clId="{CEE991F5-8EE2-44DE-B52B-8E39D41885BE}" dt="2019-11-20T13:50:53.608" v="144"/>
          <ac:picMkLst>
            <pc:docMk/>
            <pc:sldMk cId="807198925" sldId="356"/>
            <ac:picMk id="3074" creationId="{976A59CC-DE0E-4558-B10E-38B13097DA69}"/>
          </ac:picMkLst>
        </pc:picChg>
      </pc:sldChg>
      <pc:sldChg chg="add del">
        <pc:chgData name="Jacco Bijker" userId="3c2b22d7ea8480ea" providerId="LiveId" clId="{CEE991F5-8EE2-44DE-B52B-8E39D41885BE}" dt="2019-11-20T13:51:34.495" v="151" actId="2696"/>
        <pc:sldMkLst>
          <pc:docMk/>
          <pc:sldMk cId="1480676909" sldId="356"/>
        </pc:sldMkLst>
      </pc:sldChg>
      <pc:sldChg chg="addSp delSp add del">
        <pc:chgData name="Jacco Bijker" userId="3c2b22d7ea8480ea" providerId="LiveId" clId="{CEE991F5-8EE2-44DE-B52B-8E39D41885BE}" dt="2019-11-20T13:50:15.320" v="136"/>
        <pc:sldMkLst>
          <pc:docMk/>
          <pc:sldMk cId="2813299926" sldId="356"/>
        </pc:sldMkLst>
        <pc:picChg chg="add del">
          <ac:chgData name="Jacco Bijker" userId="3c2b22d7ea8480ea" providerId="LiveId" clId="{CEE991F5-8EE2-44DE-B52B-8E39D41885BE}" dt="2019-11-20T13:50:14.341" v="135"/>
          <ac:picMkLst>
            <pc:docMk/>
            <pc:sldMk cId="2813299926" sldId="356"/>
            <ac:picMk id="2" creationId="{FFDFBFB3-8927-4980-B1CF-97537DCFB7D8}"/>
          </ac:picMkLst>
        </pc:picChg>
        <pc:picChg chg="add del">
          <ac:chgData name="Jacco Bijker" userId="3c2b22d7ea8480ea" providerId="LiveId" clId="{CEE991F5-8EE2-44DE-B52B-8E39D41885BE}" dt="2019-11-20T13:50:14.341" v="135"/>
          <ac:picMkLst>
            <pc:docMk/>
            <pc:sldMk cId="2813299926" sldId="356"/>
            <ac:picMk id="3" creationId="{0AD554E7-A999-4489-A834-67DEDAF51AD0}"/>
          </ac:picMkLst>
        </pc:picChg>
      </pc:sldChg>
      <pc:sldChg chg="add del">
        <pc:chgData name="Jacco Bijker" userId="3c2b22d7ea8480ea" providerId="LiveId" clId="{CEE991F5-8EE2-44DE-B52B-8E39D41885BE}" dt="2019-11-20T13:50:12.412" v="133"/>
        <pc:sldMkLst>
          <pc:docMk/>
          <pc:sldMk cId="3764718155" sldId="356"/>
        </pc:sldMkLst>
      </pc:sldChg>
      <pc:sldChg chg="add del">
        <pc:chgData name="Jacco Bijker" userId="3c2b22d7ea8480ea" providerId="LiveId" clId="{CEE991F5-8EE2-44DE-B52B-8E39D41885BE}" dt="2019-11-20T13:51:32.562" v="150" actId="2696"/>
        <pc:sldMkLst>
          <pc:docMk/>
          <pc:sldMk cId="4059410681" sldId="357"/>
        </pc:sldMkLst>
      </pc:sldChg>
      <pc:sldChg chg="modSp add">
        <pc:chgData name="Jacco Bijker" userId="3c2b22d7ea8480ea" providerId="LiveId" clId="{CEE991F5-8EE2-44DE-B52B-8E39D41885BE}" dt="2019-11-28T11:42:19.849" v="2418" actId="6549"/>
        <pc:sldMkLst>
          <pc:docMk/>
          <pc:sldMk cId="2585109978" sldId="358"/>
        </pc:sldMkLst>
        <pc:spChg chg="mod">
          <ac:chgData name="Jacco Bijker" userId="3c2b22d7ea8480ea" providerId="LiveId" clId="{CEE991F5-8EE2-44DE-B52B-8E39D41885BE}" dt="2019-11-28T11:42:19.849" v="2418" actId="6549"/>
          <ac:spMkLst>
            <pc:docMk/>
            <pc:sldMk cId="2585109978" sldId="358"/>
            <ac:spMk id="8" creationId="{00000000-0000-0000-0000-000000000000}"/>
          </ac:spMkLst>
        </pc:spChg>
      </pc:sldChg>
      <pc:sldChg chg="add del">
        <pc:chgData name="Jacco Bijker" userId="3c2b22d7ea8480ea" providerId="LiveId" clId="{CEE991F5-8EE2-44DE-B52B-8E39D41885BE}" dt="2019-11-20T14:12:25.623" v="949" actId="2696"/>
        <pc:sldMkLst>
          <pc:docMk/>
          <pc:sldMk cId="3969250286" sldId="359"/>
        </pc:sldMkLst>
      </pc:sldChg>
      <pc:sldChg chg="delSp modSp add">
        <pc:chgData name="Jacco Bijker" userId="3c2b22d7ea8480ea" providerId="LiveId" clId="{CEE991F5-8EE2-44DE-B52B-8E39D41885BE}" dt="2019-11-20T14:16:32.728" v="1072" actId="20577"/>
        <pc:sldMkLst>
          <pc:docMk/>
          <pc:sldMk cId="3937084590" sldId="360"/>
        </pc:sldMkLst>
        <pc:spChg chg="mod">
          <ac:chgData name="Jacco Bijker" userId="3c2b22d7ea8480ea" providerId="LiveId" clId="{CEE991F5-8EE2-44DE-B52B-8E39D41885BE}" dt="2019-11-20T14:16:32.728" v="1072" actId="20577"/>
          <ac:spMkLst>
            <pc:docMk/>
            <pc:sldMk cId="3937084590" sldId="360"/>
            <ac:spMk id="6" creationId="{00000000-0000-0000-0000-000000000000}"/>
          </ac:spMkLst>
        </pc:spChg>
        <pc:picChg chg="del">
          <ac:chgData name="Jacco Bijker" userId="3c2b22d7ea8480ea" providerId="LiveId" clId="{CEE991F5-8EE2-44DE-B52B-8E39D41885BE}" dt="2019-11-20T14:14:07.773" v="951" actId="478"/>
          <ac:picMkLst>
            <pc:docMk/>
            <pc:sldMk cId="3937084590" sldId="360"/>
            <ac:picMk id="5" creationId="{00000000-0000-0000-0000-000000000000}"/>
          </ac:picMkLst>
        </pc:picChg>
      </pc:sldChg>
      <pc:sldChg chg="modSp add">
        <pc:chgData name="Jacco Bijker" userId="3c2b22d7ea8480ea" providerId="LiveId" clId="{CEE991F5-8EE2-44DE-B52B-8E39D41885BE}" dt="2019-11-20T14:19:51.787" v="1156" actId="14100"/>
        <pc:sldMkLst>
          <pc:docMk/>
          <pc:sldMk cId="1756304011" sldId="373"/>
        </pc:sldMkLst>
        <pc:spChg chg="mod">
          <ac:chgData name="Jacco Bijker" userId="3c2b22d7ea8480ea" providerId="LiveId" clId="{CEE991F5-8EE2-44DE-B52B-8E39D41885BE}" dt="2019-11-20T14:19:51.787" v="1156" actId="14100"/>
          <ac:spMkLst>
            <pc:docMk/>
            <pc:sldMk cId="1756304011" sldId="373"/>
            <ac:spMk id="6" creationId="{00000000-0000-0000-0000-000000000000}"/>
          </ac:spMkLst>
        </pc:spChg>
      </pc:sldChg>
      <pc:sldChg chg="modSp add del">
        <pc:chgData name="Jacco Bijker" userId="3c2b22d7ea8480ea" providerId="LiveId" clId="{CEE991F5-8EE2-44DE-B52B-8E39D41885BE}" dt="2019-11-20T14:29:33.258" v="1163" actId="2696"/>
        <pc:sldMkLst>
          <pc:docMk/>
          <pc:sldMk cId="864572518" sldId="375"/>
        </pc:sldMkLst>
        <pc:spChg chg="mod">
          <ac:chgData name="Jacco Bijker" userId="3c2b22d7ea8480ea" providerId="LiveId" clId="{CEE991F5-8EE2-44DE-B52B-8E39D41885BE}" dt="2019-11-20T14:28:47.329" v="1162" actId="403"/>
          <ac:spMkLst>
            <pc:docMk/>
            <pc:sldMk cId="864572518" sldId="375"/>
            <ac:spMk id="6" creationId="{00000000-0000-0000-0000-000000000000}"/>
          </ac:spMkLst>
        </pc:spChg>
      </pc:sldChg>
      <pc:sldChg chg="add del">
        <pc:chgData name="Jacco Bijker" userId="3c2b22d7ea8480ea" providerId="LiveId" clId="{CEE991F5-8EE2-44DE-B52B-8E39D41885BE}" dt="2019-11-20T14:28:32.996" v="1160" actId="2696"/>
        <pc:sldMkLst>
          <pc:docMk/>
          <pc:sldMk cId="1144227155" sldId="376"/>
        </pc:sldMkLst>
      </pc:sldChg>
      <pc:sldChg chg="addSp modSp add">
        <pc:chgData name="Jacco Bijker" userId="3c2b22d7ea8480ea" providerId="LiveId" clId="{CEE991F5-8EE2-44DE-B52B-8E39D41885BE}" dt="2019-11-28T11:44:42.868" v="2428" actId="403"/>
        <pc:sldMkLst>
          <pc:docMk/>
          <pc:sldMk cId="1860402467" sldId="377"/>
        </pc:sldMkLst>
        <pc:spChg chg="add mod">
          <ac:chgData name="Jacco Bijker" userId="3c2b22d7ea8480ea" providerId="LiveId" clId="{CEE991F5-8EE2-44DE-B52B-8E39D41885BE}" dt="2019-11-28T11:44:42.868" v="2428" actId="403"/>
          <ac:spMkLst>
            <pc:docMk/>
            <pc:sldMk cId="1860402467" sldId="377"/>
            <ac:spMk id="4" creationId="{D48FACB1-9BD9-4DE7-A31A-AA30F16A64E2}"/>
          </ac:spMkLst>
        </pc:spChg>
      </pc:sldChg>
      <pc:sldChg chg="addSp modSp add">
        <pc:chgData name="Jacco Bijker" userId="3c2b22d7ea8480ea" providerId="LiveId" clId="{CEE991F5-8EE2-44DE-B52B-8E39D41885BE}" dt="2019-11-28T11:44:29.516" v="2425" actId="14100"/>
        <pc:sldMkLst>
          <pc:docMk/>
          <pc:sldMk cId="3616478445" sldId="378"/>
        </pc:sldMkLst>
        <pc:spChg chg="add mod">
          <ac:chgData name="Jacco Bijker" userId="3c2b22d7ea8480ea" providerId="LiveId" clId="{CEE991F5-8EE2-44DE-B52B-8E39D41885BE}" dt="2019-11-28T11:44:24.066" v="2424" actId="403"/>
          <ac:spMkLst>
            <pc:docMk/>
            <pc:sldMk cId="3616478445" sldId="378"/>
            <ac:spMk id="5" creationId="{7C017581-EFE1-42BD-98CB-F9AC8461FA81}"/>
          </ac:spMkLst>
        </pc:spChg>
        <pc:graphicFrameChg chg="mod">
          <ac:chgData name="Jacco Bijker" userId="3c2b22d7ea8480ea" providerId="LiveId" clId="{CEE991F5-8EE2-44DE-B52B-8E39D41885BE}" dt="2019-11-28T11:44:29.516" v="2425" actId="14100"/>
          <ac:graphicFrameMkLst>
            <pc:docMk/>
            <pc:sldMk cId="3616478445" sldId="378"/>
            <ac:graphicFrameMk id="4" creationId="{00000000-0000-0000-0000-000000000000}"/>
          </ac:graphicFrameMkLst>
        </pc:graphicFrameChg>
      </pc:sldChg>
      <pc:sldChg chg="add del">
        <pc:chgData name="Jacco Bijker" userId="3c2b22d7ea8480ea" providerId="LiveId" clId="{CEE991F5-8EE2-44DE-B52B-8E39D41885BE}" dt="2019-11-20T14:26:06.837" v="1157" actId="2696"/>
        <pc:sldMkLst>
          <pc:docMk/>
          <pc:sldMk cId="3154440293" sldId="379"/>
        </pc:sldMkLst>
      </pc:sldChg>
      <pc:sldChg chg="delSp modSp add">
        <pc:chgData name="Jacco Bijker" userId="3c2b22d7ea8480ea" providerId="LiveId" clId="{CEE991F5-8EE2-44DE-B52B-8E39D41885BE}" dt="2019-11-20T14:30:52.538" v="1291" actId="113"/>
        <pc:sldMkLst>
          <pc:docMk/>
          <pc:sldMk cId="1465908149" sldId="380"/>
        </pc:sldMkLst>
        <pc:spChg chg="mod">
          <ac:chgData name="Jacco Bijker" userId="3c2b22d7ea8480ea" providerId="LiveId" clId="{CEE991F5-8EE2-44DE-B52B-8E39D41885BE}" dt="2019-11-20T14:30:52.538" v="1291" actId="113"/>
          <ac:spMkLst>
            <pc:docMk/>
            <pc:sldMk cId="1465908149" sldId="380"/>
            <ac:spMk id="6" creationId="{00000000-0000-0000-0000-000000000000}"/>
          </ac:spMkLst>
        </pc:spChg>
        <pc:picChg chg="del">
          <ac:chgData name="Jacco Bijker" userId="3c2b22d7ea8480ea" providerId="LiveId" clId="{CEE991F5-8EE2-44DE-B52B-8E39D41885BE}" dt="2019-11-20T14:30:36.062" v="1288" actId="478"/>
          <ac:picMkLst>
            <pc:docMk/>
            <pc:sldMk cId="1465908149" sldId="380"/>
            <ac:picMk id="2" creationId="{00000000-0000-0000-0000-000000000000}"/>
          </ac:picMkLst>
        </pc:picChg>
      </pc:sldChg>
      <pc:sldChg chg="modSp add">
        <pc:chgData name="Jacco Bijker" userId="3c2b22d7ea8480ea" providerId="LiveId" clId="{CEE991F5-8EE2-44DE-B52B-8E39D41885BE}" dt="2019-11-22T14:26:21.460" v="1668" actId="20577"/>
        <pc:sldMkLst>
          <pc:docMk/>
          <pc:sldMk cId="1117348733" sldId="381"/>
        </pc:sldMkLst>
        <pc:spChg chg="mod">
          <ac:chgData name="Jacco Bijker" userId="3c2b22d7ea8480ea" providerId="LiveId" clId="{CEE991F5-8EE2-44DE-B52B-8E39D41885BE}" dt="2019-11-22T14:26:21.460" v="1668" actId="20577"/>
          <ac:spMkLst>
            <pc:docMk/>
            <pc:sldMk cId="1117348733" sldId="381"/>
            <ac:spMk id="6" creationId="{00000000-0000-0000-0000-000000000000}"/>
          </ac:spMkLst>
        </pc:spChg>
      </pc:sldChg>
      <pc:sldChg chg="add del">
        <pc:chgData name="Jacco Bijker" userId="3c2b22d7ea8480ea" providerId="LiveId" clId="{CEE991F5-8EE2-44DE-B52B-8E39D41885BE}" dt="2019-11-20T15:13:58.792" v="1408" actId="2696"/>
        <pc:sldMkLst>
          <pc:docMk/>
          <pc:sldMk cId="2332938917" sldId="382"/>
        </pc:sldMkLst>
      </pc:sldChg>
      <pc:sldChg chg="modSp add">
        <pc:chgData name="Jacco Bijker" userId="3c2b22d7ea8480ea" providerId="LiveId" clId="{CEE991F5-8EE2-44DE-B52B-8E39D41885BE}" dt="2019-11-20T15:15:06.143" v="1412" actId="403"/>
        <pc:sldMkLst>
          <pc:docMk/>
          <pc:sldMk cId="1973633403" sldId="383"/>
        </pc:sldMkLst>
        <pc:spChg chg="mod">
          <ac:chgData name="Jacco Bijker" userId="3c2b22d7ea8480ea" providerId="LiveId" clId="{CEE991F5-8EE2-44DE-B52B-8E39D41885BE}" dt="2019-11-20T15:15:06.143" v="1412" actId="403"/>
          <ac:spMkLst>
            <pc:docMk/>
            <pc:sldMk cId="1973633403" sldId="383"/>
            <ac:spMk id="6" creationId="{00000000-0000-0000-0000-000000000000}"/>
          </ac:spMkLst>
        </pc:spChg>
      </pc:sldChg>
      <pc:sldChg chg="addSp modSp add">
        <pc:chgData name="Jacco Bijker" userId="3c2b22d7ea8480ea" providerId="LiveId" clId="{CEE991F5-8EE2-44DE-B52B-8E39D41885BE}" dt="2019-11-27T20:06:58.035" v="2414" actId="113"/>
        <pc:sldMkLst>
          <pc:docMk/>
          <pc:sldMk cId="3316392507" sldId="384"/>
        </pc:sldMkLst>
        <pc:spChg chg="add mod">
          <ac:chgData name="Jacco Bijker" userId="3c2b22d7ea8480ea" providerId="LiveId" clId="{CEE991F5-8EE2-44DE-B52B-8E39D41885BE}" dt="2019-11-27T20:06:58.035" v="2414" actId="113"/>
          <ac:spMkLst>
            <pc:docMk/>
            <pc:sldMk cId="3316392507" sldId="384"/>
            <ac:spMk id="2" creationId="{FA027FE5-117B-4465-A003-182D0D3FE94A}"/>
          </ac:spMkLst>
        </pc:spChg>
      </pc:sldChg>
      <pc:sldChg chg="add del">
        <pc:chgData name="Jacco Bijker" userId="3c2b22d7ea8480ea" providerId="LiveId" clId="{CEE991F5-8EE2-44DE-B52B-8E39D41885BE}" dt="2019-11-20T15:15:13.571" v="1413" actId="2696"/>
        <pc:sldMkLst>
          <pc:docMk/>
          <pc:sldMk cId="3790298281" sldId="384"/>
        </pc:sldMkLst>
      </pc:sldChg>
      <pc:sldChg chg="add">
        <pc:chgData name="Jacco Bijker" userId="3c2b22d7ea8480ea" providerId="LiveId" clId="{CEE991F5-8EE2-44DE-B52B-8E39D41885BE}" dt="2019-11-22T14:27:04.640" v="1669"/>
        <pc:sldMkLst>
          <pc:docMk/>
          <pc:sldMk cId="3529077412" sldId="385"/>
        </pc:sldMkLst>
      </pc:sldChg>
      <pc:sldChg chg="addSp modSp add">
        <pc:chgData name="Jacco Bijker" userId="3c2b22d7ea8480ea" providerId="LiveId" clId="{CEE991F5-8EE2-44DE-B52B-8E39D41885BE}" dt="2019-11-27T19:13:03.531" v="1846" actId="1076"/>
        <pc:sldMkLst>
          <pc:docMk/>
          <pc:sldMk cId="2704794044" sldId="386"/>
        </pc:sldMkLst>
        <pc:spChg chg="add mod">
          <ac:chgData name="Jacco Bijker" userId="3c2b22d7ea8480ea" providerId="LiveId" clId="{CEE991F5-8EE2-44DE-B52B-8E39D41885BE}" dt="2019-11-27T19:13:03.531" v="1846" actId="1076"/>
          <ac:spMkLst>
            <pc:docMk/>
            <pc:sldMk cId="2704794044" sldId="386"/>
            <ac:spMk id="2" creationId="{16A399E2-0A31-4B74-9F48-B0766AA18C66}"/>
          </ac:spMkLst>
        </pc:spChg>
      </pc:sldChg>
      <pc:sldChg chg="addSp modSp add">
        <pc:chgData name="Jacco Bijker" userId="3c2b22d7ea8480ea" providerId="LiveId" clId="{CEE991F5-8EE2-44DE-B52B-8E39D41885BE}" dt="2019-11-27T19:53:38.043" v="2123" actId="20577"/>
        <pc:sldMkLst>
          <pc:docMk/>
          <pc:sldMk cId="4130043200" sldId="387"/>
        </pc:sldMkLst>
        <pc:spChg chg="add mod">
          <ac:chgData name="Jacco Bijker" userId="3c2b22d7ea8480ea" providerId="LiveId" clId="{CEE991F5-8EE2-44DE-B52B-8E39D41885BE}" dt="2019-11-27T19:53:38.043" v="2123" actId="20577"/>
          <ac:spMkLst>
            <pc:docMk/>
            <pc:sldMk cId="4130043200" sldId="387"/>
            <ac:spMk id="2" creationId="{22EC2C9D-D979-41A1-A73C-FC84E60F50BC}"/>
          </ac:spMkLst>
        </pc:spChg>
      </pc:sldChg>
      <pc:sldChg chg="addSp delSp modSp add">
        <pc:chgData name="Jacco Bijker" userId="3c2b22d7ea8480ea" providerId="LiveId" clId="{CEE991F5-8EE2-44DE-B52B-8E39D41885BE}" dt="2019-11-27T20:04:39.756" v="2343" actId="20577"/>
        <pc:sldMkLst>
          <pc:docMk/>
          <pc:sldMk cId="79935839" sldId="388"/>
        </pc:sldMkLst>
        <pc:spChg chg="add del mod">
          <ac:chgData name="Jacco Bijker" userId="3c2b22d7ea8480ea" providerId="LiveId" clId="{CEE991F5-8EE2-44DE-B52B-8E39D41885BE}" dt="2019-11-27T19:54:37.560" v="2124" actId="478"/>
          <ac:spMkLst>
            <pc:docMk/>
            <pc:sldMk cId="79935839" sldId="388"/>
            <ac:spMk id="2" creationId="{9A8EBB3D-4B37-4834-9097-21F28D85E54C}"/>
          </ac:spMkLst>
        </pc:spChg>
        <pc:spChg chg="add mod">
          <ac:chgData name="Jacco Bijker" userId="3c2b22d7ea8480ea" providerId="LiveId" clId="{CEE991F5-8EE2-44DE-B52B-8E39D41885BE}" dt="2019-11-27T20:04:39.756" v="2343" actId="20577"/>
          <ac:spMkLst>
            <pc:docMk/>
            <pc:sldMk cId="79935839" sldId="388"/>
            <ac:spMk id="3" creationId="{E86ACF0B-D6C2-44C6-9616-719DE3272FC0}"/>
          </ac:spMkLst>
        </pc:spChg>
      </pc:sldChg>
      <pc:sldChg chg="add">
        <pc:chgData name="Jacco Bijker" userId="3c2b22d7ea8480ea" providerId="LiveId" clId="{CEE991F5-8EE2-44DE-B52B-8E39D41885BE}" dt="2019-11-27T19:13:14.929" v="1847"/>
        <pc:sldMkLst>
          <pc:docMk/>
          <pc:sldMk cId="1949014147" sldId="389"/>
        </pc:sldMkLst>
      </pc:sldChg>
      <pc:sldMasterChg chg="delSldLayout">
        <pc:chgData name="Jacco Bijker" userId="3c2b22d7ea8480ea" providerId="LiveId" clId="{CEE991F5-8EE2-44DE-B52B-8E39D41885BE}" dt="2019-11-20T14:06:51.801" v="878" actId="2696"/>
        <pc:sldMasterMkLst>
          <pc:docMk/>
          <pc:sldMasterMk cId="962791119" sldId="2147483648"/>
        </pc:sldMasterMkLst>
        <pc:sldLayoutChg chg="del">
          <pc:chgData name="Jacco Bijker" userId="3c2b22d7ea8480ea" providerId="LiveId" clId="{CEE991F5-8EE2-44DE-B52B-8E39D41885BE}" dt="2019-11-20T14:06:51.801" v="878" actId="2696"/>
          <pc:sldLayoutMkLst>
            <pc:docMk/>
            <pc:sldMasterMk cId="962791119" sldId="2147483648"/>
            <pc:sldLayoutMk cId="3271489569" sldId="2147483662"/>
          </pc:sldLayoutMkLst>
        </pc:sldLayoutChg>
      </pc:sldMasterChg>
      <pc:sldMasterChg chg="delSldLayout">
        <pc:chgData name="Jacco Bijker" userId="3c2b22d7ea8480ea" providerId="LiveId" clId="{CEE991F5-8EE2-44DE-B52B-8E39D41885BE}" dt="2019-11-20T13:51:34.500" v="152" actId="2696"/>
        <pc:sldMasterMkLst>
          <pc:docMk/>
          <pc:sldMasterMk cId="3977002195" sldId="2147483663"/>
        </pc:sldMasterMkLst>
        <pc:sldLayoutChg chg="del">
          <pc:chgData name="Jacco Bijker" userId="3c2b22d7ea8480ea" providerId="LiveId" clId="{CEE991F5-8EE2-44DE-B52B-8E39D41885BE}" dt="2019-11-20T13:51:34.500" v="152" actId="2696"/>
          <pc:sldLayoutMkLst>
            <pc:docMk/>
            <pc:sldMasterMk cId="3977002195" sldId="2147483663"/>
            <pc:sldLayoutMk cId="3503688890" sldId="2147483665"/>
          </pc:sldLayoutMkLst>
        </pc:sldLayoutChg>
      </pc:sldMasterChg>
    </pc:docChg>
  </pc:docChgLst>
  <pc:docChgLst>
    <pc:chgData name="Jacco Bijker" userId="3c2b22d7ea8480ea" providerId="LiveId" clId="{51C35729-E950-47A1-9585-A7C18BD8F4C3}"/>
    <pc:docChg chg="undo custSel addSld delSld modSld sldOrd delMainMaster">
      <pc:chgData name="Jacco Bijker" userId="3c2b22d7ea8480ea" providerId="LiveId" clId="{51C35729-E950-47A1-9585-A7C18BD8F4C3}" dt="2019-11-14T22:01:59.839" v="372" actId="2696"/>
      <pc:docMkLst>
        <pc:docMk/>
      </pc:docMkLst>
      <pc:sldChg chg="del">
        <pc:chgData name="Jacco Bijker" userId="3c2b22d7ea8480ea" providerId="LiveId" clId="{51C35729-E950-47A1-9585-A7C18BD8F4C3}" dt="2019-11-14T21:28:25.361" v="360" actId="2696"/>
        <pc:sldMkLst>
          <pc:docMk/>
          <pc:sldMk cId="3603674897" sldId="258"/>
        </pc:sldMkLst>
      </pc:sldChg>
      <pc:sldChg chg="del">
        <pc:chgData name="Jacco Bijker" userId="3c2b22d7ea8480ea" providerId="LiveId" clId="{51C35729-E950-47A1-9585-A7C18BD8F4C3}" dt="2019-11-14T21:28:32.315" v="366" actId="2696"/>
        <pc:sldMkLst>
          <pc:docMk/>
          <pc:sldMk cId="1073138895" sldId="259"/>
        </pc:sldMkLst>
      </pc:sldChg>
      <pc:sldChg chg="del">
        <pc:chgData name="Jacco Bijker" userId="3c2b22d7ea8480ea" providerId="LiveId" clId="{51C35729-E950-47A1-9585-A7C18BD8F4C3}" dt="2019-11-14T21:28:31.074" v="365" actId="2696"/>
        <pc:sldMkLst>
          <pc:docMk/>
          <pc:sldMk cId="947557591" sldId="260"/>
        </pc:sldMkLst>
      </pc:sldChg>
      <pc:sldChg chg="del">
        <pc:chgData name="Jacco Bijker" userId="3c2b22d7ea8480ea" providerId="LiveId" clId="{51C35729-E950-47A1-9585-A7C18BD8F4C3}" dt="2019-11-14T21:28:30.505" v="364" actId="2696"/>
        <pc:sldMkLst>
          <pc:docMk/>
          <pc:sldMk cId="1757035131" sldId="261"/>
        </pc:sldMkLst>
      </pc:sldChg>
      <pc:sldChg chg="del">
        <pc:chgData name="Jacco Bijker" userId="3c2b22d7ea8480ea" providerId="LiveId" clId="{51C35729-E950-47A1-9585-A7C18BD8F4C3}" dt="2019-11-14T21:28:27.992" v="362" actId="2696"/>
        <pc:sldMkLst>
          <pc:docMk/>
          <pc:sldMk cId="446059025" sldId="262"/>
        </pc:sldMkLst>
      </pc:sldChg>
      <pc:sldChg chg="del">
        <pc:chgData name="Jacco Bijker" userId="3c2b22d7ea8480ea" providerId="LiveId" clId="{51C35729-E950-47A1-9585-A7C18BD8F4C3}" dt="2019-11-14T21:28:26.251" v="361" actId="2696"/>
        <pc:sldMkLst>
          <pc:docMk/>
          <pc:sldMk cId="1199530795" sldId="263"/>
        </pc:sldMkLst>
      </pc:sldChg>
      <pc:sldChg chg="del">
        <pc:chgData name="Jacco Bijker" userId="3c2b22d7ea8480ea" providerId="LiveId" clId="{51C35729-E950-47A1-9585-A7C18BD8F4C3}" dt="2019-11-14T21:28:28.950" v="363" actId="2696"/>
        <pc:sldMkLst>
          <pc:docMk/>
          <pc:sldMk cId="3116210521" sldId="264"/>
        </pc:sldMkLst>
      </pc:sldChg>
      <pc:sldChg chg="del">
        <pc:chgData name="Jacco Bijker" userId="3c2b22d7ea8480ea" providerId="LiveId" clId="{51C35729-E950-47A1-9585-A7C18BD8F4C3}" dt="2019-11-14T21:28:33.104" v="367" actId="2696"/>
        <pc:sldMkLst>
          <pc:docMk/>
          <pc:sldMk cId="72578637" sldId="266"/>
        </pc:sldMkLst>
      </pc:sldChg>
      <pc:sldChg chg="del">
        <pc:chgData name="Jacco Bijker" userId="3c2b22d7ea8480ea" providerId="LiveId" clId="{51C35729-E950-47A1-9585-A7C18BD8F4C3}" dt="2019-11-14T21:28:34.645" v="368" actId="2696"/>
        <pc:sldMkLst>
          <pc:docMk/>
          <pc:sldMk cId="2150659409" sldId="288"/>
        </pc:sldMkLst>
      </pc:sldChg>
      <pc:sldChg chg="ord">
        <pc:chgData name="Jacco Bijker" userId="3c2b22d7ea8480ea" providerId="LiveId" clId="{51C35729-E950-47A1-9585-A7C18BD8F4C3}" dt="2019-11-14T12:52:32.919" v="7"/>
        <pc:sldMkLst>
          <pc:docMk/>
          <pc:sldMk cId="664130083" sldId="289"/>
        </pc:sldMkLst>
      </pc:sldChg>
      <pc:sldChg chg="modSp del">
        <pc:chgData name="Jacco Bijker" userId="3c2b22d7ea8480ea" providerId="LiveId" clId="{51C35729-E950-47A1-9585-A7C18BD8F4C3}" dt="2019-11-14T22:01:58.831" v="371" actId="2696"/>
        <pc:sldMkLst>
          <pc:docMk/>
          <pc:sldMk cId="3342499697" sldId="290"/>
        </pc:sldMkLst>
        <pc:spChg chg="mod">
          <ac:chgData name="Jacco Bijker" userId="3c2b22d7ea8480ea" providerId="LiveId" clId="{51C35729-E950-47A1-9585-A7C18BD8F4C3}" dt="2019-11-14T15:16:26.014" v="261" actId="6549"/>
          <ac:spMkLst>
            <pc:docMk/>
            <pc:sldMk cId="3342499697" sldId="290"/>
            <ac:spMk id="4" creationId="{8BB971B7-29A8-4EB0-A5C1-18C91DB902A8}"/>
          </ac:spMkLst>
        </pc:spChg>
      </pc:sldChg>
      <pc:sldChg chg="modSp">
        <pc:chgData name="Jacco Bijker" userId="3c2b22d7ea8480ea" providerId="LiveId" clId="{51C35729-E950-47A1-9585-A7C18BD8F4C3}" dt="2019-11-14T14:57:20.510" v="254" actId="20577"/>
        <pc:sldMkLst>
          <pc:docMk/>
          <pc:sldMk cId="3001623363" sldId="291"/>
        </pc:sldMkLst>
        <pc:spChg chg="mod">
          <ac:chgData name="Jacco Bijker" userId="3c2b22d7ea8480ea" providerId="LiveId" clId="{51C35729-E950-47A1-9585-A7C18BD8F4C3}" dt="2019-11-14T14:57:20.510" v="254" actId="20577"/>
          <ac:spMkLst>
            <pc:docMk/>
            <pc:sldMk cId="3001623363" sldId="291"/>
            <ac:spMk id="4" creationId="{8BB971B7-29A8-4EB0-A5C1-18C91DB902A8}"/>
          </ac:spMkLst>
        </pc:spChg>
      </pc:sldChg>
      <pc:sldChg chg="del">
        <pc:chgData name="Jacco Bijker" userId="3c2b22d7ea8480ea" providerId="LiveId" clId="{51C35729-E950-47A1-9585-A7C18BD8F4C3}" dt="2019-11-14T21:20:34.130" v="356" actId="2696"/>
        <pc:sldMkLst>
          <pc:docMk/>
          <pc:sldMk cId="1175380625" sldId="330"/>
        </pc:sldMkLst>
      </pc:sldChg>
      <pc:sldChg chg="addSp delSp modSp add del">
        <pc:chgData name="Jacco Bijker" userId="3c2b22d7ea8480ea" providerId="LiveId" clId="{51C35729-E950-47A1-9585-A7C18BD8F4C3}" dt="2019-11-14T20:13:09.637" v="262" actId="2696"/>
        <pc:sldMkLst>
          <pc:docMk/>
          <pc:sldMk cId="608939439" sldId="331"/>
        </pc:sldMkLst>
        <pc:spChg chg="del">
          <ac:chgData name="Jacco Bijker" userId="3c2b22d7ea8480ea" providerId="LiveId" clId="{51C35729-E950-47A1-9585-A7C18BD8F4C3}" dt="2019-11-14T12:17:40.386" v="1"/>
          <ac:spMkLst>
            <pc:docMk/>
            <pc:sldMk cId="608939439" sldId="331"/>
            <ac:spMk id="2" creationId="{145CC555-04F6-42A2-BB11-F07B3A51CFC9}"/>
          </ac:spMkLst>
        </pc:spChg>
        <pc:spChg chg="del">
          <ac:chgData name="Jacco Bijker" userId="3c2b22d7ea8480ea" providerId="LiveId" clId="{51C35729-E950-47A1-9585-A7C18BD8F4C3}" dt="2019-11-14T12:17:40.386" v="1"/>
          <ac:spMkLst>
            <pc:docMk/>
            <pc:sldMk cId="608939439" sldId="331"/>
            <ac:spMk id="3" creationId="{2E796304-5400-4DC3-AE5F-A947D8ABA609}"/>
          </ac:spMkLst>
        </pc:spChg>
        <pc:picChg chg="add mod">
          <ac:chgData name="Jacco Bijker" userId="3c2b22d7ea8480ea" providerId="LiveId" clId="{51C35729-E950-47A1-9585-A7C18BD8F4C3}" dt="2019-11-14T12:18:28.383" v="5" actId="14100"/>
          <ac:picMkLst>
            <pc:docMk/>
            <pc:sldMk cId="608939439" sldId="331"/>
            <ac:picMk id="5" creationId="{2726F856-639F-46E3-8F4C-1A1E589D2D25}"/>
          </ac:picMkLst>
        </pc:picChg>
      </pc:sldChg>
      <pc:sldChg chg="add del">
        <pc:chgData name="Jacco Bijker" userId="3c2b22d7ea8480ea" providerId="LiveId" clId="{51C35729-E950-47A1-9585-A7C18BD8F4C3}" dt="2019-11-14T14:55:26.880" v="9" actId="2696"/>
        <pc:sldMkLst>
          <pc:docMk/>
          <pc:sldMk cId="2408923089" sldId="332"/>
        </pc:sldMkLst>
      </pc:sldChg>
      <pc:sldChg chg="modSp add ord">
        <pc:chgData name="Jacco Bijker" userId="3c2b22d7ea8480ea" providerId="LiveId" clId="{51C35729-E950-47A1-9585-A7C18BD8F4C3}" dt="2019-11-14T14:55:48.990" v="49" actId="20577"/>
        <pc:sldMkLst>
          <pc:docMk/>
          <pc:sldMk cId="4015656875" sldId="332"/>
        </pc:sldMkLst>
        <pc:spChg chg="mod">
          <ac:chgData name="Jacco Bijker" userId="3c2b22d7ea8480ea" providerId="LiveId" clId="{51C35729-E950-47A1-9585-A7C18BD8F4C3}" dt="2019-11-14T14:55:48.990" v="49" actId="20577"/>
          <ac:spMkLst>
            <pc:docMk/>
            <pc:sldMk cId="4015656875" sldId="332"/>
            <ac:spMk id="4" creationId="{8BB971B7-29A8-4EB0-A5C1-18C91DB902A8}"/>
          </ac:spMkLst>
        </pc:spChg>
      </pc:sldChg>
      <pc:sldChg chg="add del">
        <pc:chgData name="Jacco Bijker" userId="3c2b22d7ea8480ea" providerId="LiveId" clId="{51C35729-E950-47A1-9585-A7C18BD8F4C3}" dt="2019-11-14T14:57:50.755" v="256" actId="2696"/>
        <pc:sldMkLst>
          <pc:docMk/>
          <pc:sldMk cId="1614763985" sldId="333"/>
        </pc:sldMkLst>
      </pc:sldChg>
      <pc:sldChg chg="addSp delSp modSp add del">
        <pc:chgData name="Jacco Bijker" userId="3c2b22d7ea8480ea" providerId="LiveId" clId="{51C35729-E950-47A1-9585-A7C18BD8F4C3}" dt="2019-11-14T22:01:59.839" v="372" actId="2696"/>
        <pc:sldMkLst>
          <pc:docMk/>
          <pc:sldMk cId="236234844" sldId="334"/>
        </pc:sldMkLst>
        <pc:spChg chg="add mod">
          <ac:chgData name="Jacco Bijker" userId="3c2b22d7ea8480ea" providerId="LiveId" clId="{51C35729-E950-47A1-9585-A7C18BD8F4C3}" dt="2019-11-14T20:49:49.115" v="355" actId="20577"/>
          <ac:spMkLst>
            <pc:docMk/>
            <pc:sldMk cId="236234844" sldId="334"/>
            <ac:spMk id="2" creationId="{F031A58F-4D6D-4C13-8D85-DF2F52B068C4}"/>
          </ac:spMkLst>
        </pc:spChg>
        <pc:spChg chg="add del mod">
          <ac:chgData name="Jacco Bijker" userId="3c2b22d7ea8480ea" providerId="LiveId" clId="{51C35729-E950-47A1-9585-A7C18BD8F4C3}" dt="2019-11-14T21:29:17.852" v="370" actId="478"/>
          <ac:spMkLst>
            <pc:docMk/>
            <pc:sldMk cId="236234844" sldId="334"/>
            <ac:spMk id="3" creationId="{1F5FFC2A-7F92-4D12-8CBE-72A7C826697E}"/>
          </ac:spMkLst>
        </pc:spChg>
      </pc:sldChg>
      <pc:sldMasterChg chg="delSldLayout">
        <pc:chgData name="Jacco Bijker" userId="3c2b22d7ea8480ea" providerId="LiveId" clId="{51C35729-E950-47A1-9585-A7C18BD8F4C3}" dt="2019-11-14T14:55:26.884" v="10" actId="2696"/>
        <pc:sldMasterMkLst>
          <pc:docMk/>
          <pc:sldMasterMk cId="1677732673" sldId="2147483660"/>
        </pc:sldMasterMkLst>
        <pc:sldLayoutChg chg="del">
          <pc:chgData name="Jacco Bijker" userId="3c2b22d7ea8480ea" providerId="LiveId" clId="{51C35729-E950-47A1-9585-A7C18BD8F4C3}" dt="2019-11-14T14:55:26.884" v="10" actId="2696"/>
          <pc:sldLayoutMkLst>
            <pc:docMk/>
            <pc:sldMasterMk cId="1677732673" sldId="2147483660"/>
            <pc:sldLayoutMk cId="1774642983" sldId="2147483668"/>
          </pc:sldLayoutMkLst>
        </pc:sldLayoutChg>
      </pc:sldMasterChg>
      <pc:sldMasterChg chg="delSldLayout">
        <pc:chgData name="Jacco Bijker" userId="3c2b22d7ea8480ea" providerId="LiveId" clId="{51C35729-E950-47A1-9585-A7C18BD8F4C3}" dt="2019-11-14T14:57:50.765" v="257" actId="2696"/>
        <pc:sldMasterMkLst>
          <pc:docMk/>
          <pc:sldMasterMk cId="3977002195" sldId="2147483663"/>
        </pc:sldMasterMkLst>
        <pc:sldLayoutChg chg="del">
          <pc:chgData name="Jacco Bijker" userId="3c2b22d7ea8480ea" providerId="LiveId" clId="{51C35729-E950-47A1-9585-A7C18BD8F4C3}" dt="2019-11-14T14:57:50.765" v="257" actId="2696"/>
          <pc:sldLayoutMkLst>
            <pc:docMk/>
            <pc:sldMasterMk cId="3977002195" sldId="2147483663"/>
            <pc:sldLayoutMk cId="1234803012" sldId="2147483668"/>
          </pc:sldLayoutMkLst>
        </pc:sldLayoutChg>
      </pc:sldMasterChg>
      <pc:sldMasterChg chg="del delSldLayout">
        <pc:chgData name="Jacco Bijker" userId="3c2b22d7ea8480ea" providerId="LiveId" clId="{51C35729-E950-47A1-9585-A7C18BD8F4C3}" dt="2019-11-14T21:20:34.154" v="359" actId="2696"/>
        <pc:sldMasterMkLst>
          <pc:docMk/>
          <pc:sldMasterMk cId="3435859113" sldId="2147483665"/>
        </pc:sldMasterMkLst>
        <pc:sldLayoutChg chg="del">
          <pc:chgData name="Jacco Bijker" userId="3c2b22d7ea8480ea" providerId="LiveId" clId="{51C35729-E950-47A1-9585-A7C18BD8F4C3}" dt="2019-11-14T21:20:34.140" v="357" actId="2696"/>
          <pc:sldLayoutMkLst>
            <pc:docMk/>
            <pc:sldMasterMk cId="3435859113" sldId="2147483665"/>
            <pc:sldLayoutMk cId="955427814" sldId="2147483666"/>
          </pc:sldLayoutMkLst>
        </pc:sldLayoutChg>
        <pc:sldLayoutChg chg="del">
          <pc:chgData name="Jacco Bijker" userId="3c2b22d7ea8480ea" providerId="LiveId" clId="{51C35729-E950-47A1-9585-A7C18BD8F4C3}" dt="2019-11-14T21:20:34.147" v="358" actId="2696"/>
          <pc:sldLayoutMkLst>
            <pc:docMk/>
            <pc:sldMasterMk cId="3435859113" sldId="2147483665"/>
            <pc:sldLayoutMk cId="4232809060" sldId="2147483667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5E07DB-C790-144B-9B34-8318DAAB2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EC5A37D1-3B0B-1245-8BB7-4C47AE597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2FFF183-6AB5-E04E-94CE-AE83AD1D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E1049D5-3101-9F48-A2F3-EA4D91DD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50E440A-14F9-FE45-81D6-E41A6557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50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D84F188-2FA2-CB43-8E9B-73C7D7FB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D763F240-E71D-9D4B-858C-B58086668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E1EE5E0-880E-3643-9051-7171B3B7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DCDDA06-BB70-C44F-924D-A9A481B85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24F1138-F4A8-F54E-B701-53A5399E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95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694CC446-777C-DF4E-A712-E6360BB3F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5A2EAB00-1D93-E740-8CFF-DF05CC3A3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A5C74B8-65BE-BF49-831A-E5204159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C3F302E-FF79-6B48-982A-94C7BD8F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9955CDB-A8BF-AC40-A60F-CEDF94D7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49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99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84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652FC8-D1DD-3C45-92EE-686224EC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11A67B0-5C79-FE4D-B5B8-2F49D64F0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FC4C838-E57D-EB4F-B3B2-38A6FF7A6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BD05BCA-FD36-DA4E-82E6-4933224B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146A422-5614-F643-A382-D277700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42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0E2A76-364D-0E4A-BB7B-4975237B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AA439A6-8B01-CB46-87AA-AF6122CDB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61E1B80-95C2-3D4A-A130-20DE7AB1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6CCE839-FA39-9B4F-90D9-90F72710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E57D62C-DF6E-5D4C-99B7-BCA9F33E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74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A92A62-3AF9-B04C-9787-E7EE99D3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57797CD-338B-C34D-B116-6BE642C5C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9CBA12DF-4B1C-6F4C-B860-BB5B67280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5E331A68-311A-7B4E-B5AB-81F79ABE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B09A718F-097F-7A41-B2C5-0FE5509C5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541B8810-FED8-464C-B644-FE8D6192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17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991CF7E-F1D1-564A-A9B7-82F888C9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5D1A8D35-ECAC-B045-A47F-F7051437F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B185D95D-6B30-D843-8A3A-4C5F40E4F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0DAC5088-7819-B143-8608-5E9B7A90C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87D31767-D848-694F-BA24-990076136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3D167457-0959-1C46-B4AC-67F47EFC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FB5B5A76-3835-AD49-B581-1AC83B7B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E81388D0-4D31-BC4B-AD69-5C1029F3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97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ADE7713-514F-4248-81CB-08108D69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B4FC3146-6ACB-744D-A20B-41ACFB3D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9856A683-0FAF-2B41-947F-C2A7AC0E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A48EBBC1-D123-7B4D-9BFA-B9188BB3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95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269371EB-36D5-DD45-8B5F-074C81E9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122A4823-B38E-C249-A531-2A220E63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7668205F-FB89-5C4B-8D53-3F86C635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08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393B20-EFE1-D24E-AAD6-F97FC9D0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5ECF181-D234-A942-8A31-E531E1848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E8CF467-0452-B74E-B1CA-FF5886A0E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1ED2DF6B-94EF-9E4E-ABD6-45B4B38A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3AA84ECC-D899-834A-8A1C-1AA4815D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9E050B00-737F-564B-A577-7A0941E2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89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11B2A0A-8739-8A42-A801-70D7BAC8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9AFD0A9D-3BDC-DE47-B256-F16B62984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277B7914-38F7-A84A-8BC3-F169E00AF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7251D927-A5EA-7C4C-9469-3E9AB19B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BBA0C12A-3300-C84F-B0CF-FD39B7DA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97D70CE0-3AE2-B64F-A3E9-B320BED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40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2.jp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47468413-B251-424D-AFAC-6E4AF017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136875D-4E79-A84B-BCFE-BE4F7CC82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E366D11-3C09-6849-8B24-AD0938BD7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8EB5E-FF2F-7C43-83F9-D282812637EB}" type="datetimeFigureOut">
              <a:rPr lang="nl-NL" smtClean="0"/>
              <a:t>01-01-18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7A28BCB-0984-DC4C-890B-CE45D240C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96D943B-C922-AD45-A9B1-7DB2A6C29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09B84-8CEB-0044-ADF9-D547A35712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79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3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alesEngines_PPT_170921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 descr="SalesEngines_PPT_170926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esengines.nl/" TargetMode="External"/><Relationship Id="rId4" Type="http://schemas.openxmlformats.org/officeDocument/2006/relationships/hyperlink" Target="mailto:bijker@salesengines.nl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linkedin.com/in/jaccobijke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5226367"/>
            <a:ext cx="8112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 </a:t>
            </a:r>
            <a:r>
              <a:rPr kumimoji="0" lang="nl-NL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AccountManagement</a:t>
            </a:r>
            <a:r>
              <a:rPr kumimoji="0" lang="nl-NL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Club – 28 nov. 2019</a:t>
            </a:r>
            <a:endParaRPr kumimoji="0" lang="nl-NL" sz="3733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10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-18483"/>
            <a:ext cx="11760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nl-NL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Tweede zin:</a:t>
            </a:r>
          </a:p>
          <a:p>
            <a:pPr defTabSz="609585"/>
            <a:endParaRPr lang="nl-NL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endParaRPr lang="nl-NL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r>
              <a:rPr lang="nl-NL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Als mijn informatie correct is ben u …. Heb ik dat juist?” </a:t>
            </a:r>
            <a:r>
              <a:rPr lang="nl-NL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609585"/>
            <a:endParaRPr lang="nl-NL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r>
              <a:rPr lang="nl-NL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U bent … als ik het juist heb, klopt dat?”</a:t>
            </a:r>
          </a:p>
          <a:p>
            <a:pPr defTabSz="609585"/>
            <a:endParaRPr lang="nl-NL" sz="32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r>
              <a:rPr lang="nl-NL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“Klopt het dat u als …. Verantwoordelijk bent voor …?”</a:t>
            </a:r>
          </a:p>
          <a:p>
            <a:pPr defTabSz="609585"/>
            <a:r>
              <a:rPr lang="nl-NL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“Ik ben op zoek naar diegene die binnen uw bedrijf verantwoordelijk is voor … ben ik daarvoor bij u aan het juiste adres?”</a:t>
            </a:r>
          </a:p>
          <a:p>
            <a:pPr defTabSz="609585"/>
            <a:endParaRPr lang="nl-NL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585"/>
            <a:r>
              <a:rPr lang="nl-NL" sz="3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“Als ik het goed begrepen heb bent u …. , klopt dat?”	</a:t>
            </a:r>
            <a:r>
              <a:rPr lang="nl-NL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</a:t>
            </a:r>
            <a:endParaRPr lang="nl-NL" sz="2667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662648" y="-67595"/>
            <a:ext cx="1269124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defTabSz="609585"/>
            <a:r>
              <a:rPr lang="nl-NL" sz="6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Derde zin:</a:t>
            </a:r>
          </a:p>
          <a:p>
            <a:pPr marL="609585" defTabSz="609585"/>
            <a:endParaRPr lang="nl-NL" sz="2400" i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09585" defTabSz="609585"/>
            <a:endParaRPr lang="nl-NL" sz="2400" i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09585" defTabSz="609585"/>
            <a:endParaRPr lang="nl-NL" sz="2400" i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09585" defTabSz="609585"/>
            <a:r>
              <a:rPr lang="nl-NL" sz="36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“ Wat ik merk vanuit ons bedrijf … </a:t>
            </a:r>
            <a:r>
              <a:rPr lang="nl-NL" sz="36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trouwens, bel ik u even gelegen?</a:t>
            </a:r>
            <a:r>
              <a:rPr lang="nl-NL" sz="36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Dat er regelmatig problemen ontstaan bij/voor de (AFDELING/VERANTWOORDELIJKE) wanneer/bij (PROBLEEM), etc. en daardoor (PIJN)  en (GEVOLG) verloren gaat. </a:t>
            </a:r>
          </a:p>
          <a:p>
            <a:pPr marL="609585" defTabSz="609585"/>
            <a:endParaRPr lang="nl-NL" sz="3600" i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09585" defTabSz="609585"/>
            <a:r>
              <a:rPr lang="nl-NL" sz="36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 hoeverre herken(t) jij/u dit? ”</a:t>
            </a:r>
            <a:endParaRPr lang="nl-NL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74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63941" y="0"/>
            <a:ext cx="118740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/>
            <a:r>
              <a:rPr lang="nl-NL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Vierde zin:</a:t>
            </a: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09585"/>
            <a:r>
              <a:rPr lang="nl-NL" sz="3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Wij hebben een aantal handige tips die wellicht ook voor jou/u van toepassing zijn, mag ik je/u, voordat ik de tips deel, je/u hierover kort enkele vragen over stellen? ”</a:t>
            </a: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 algn="just" defTabSz="609585">
              <a:buFont typeface="Arial" panose="020B0604020202020204" pitchFamily="34" charset="0"/>
              <a:buChar char="•"/>
            </a:pPr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 algn="just" defTabSz="609585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Feitvragen</a:t>
            </a:r>
          </a:p>
          <a:p>
            <a:pPr marL="380990" indent="-380990" algn="just" defTabSz="609585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vragen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L.S.D.</a:t>
            </a:r>
            <a:endParaRPr lang="nl-NL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44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-1" y="0"/>
            <a:ext cx="117363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/>
            <a:r>
              <a:rPr lang="nl-NL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Vijfde zin:</a:t>
            </a: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09585"/>
            <a:r>
              <a:rPr lang="nl-NL" sz="3600" i="1" dirty="0">
                <a:solidFill>
                  <a:prstClr val="black"/>
                </a:solidFill>
                <a:latin typeface="Calibri"/>
              </a:rPr>
              <a:t>“ Ik heb u/je veel uitdagingen horen noemen en ik heb sterk de indruk dat onze oplossingen waardevol voor u/je zouden kunnen zijn. Sta(at) u/jij er voor open om hier persoonlijk met mij over door te spreken? ” </a:t>
            </a:r>
            <a:endParaRPr lang="nl-NL" sz="3600" dirty="0">
              <a:solidFill>
                <a:prstClr val="black"/>
              </a:solidFill>
              <a:latin typeface="Calibri"/>
            </a:endParaRPr>
          </a:p>
          <a:p>
            <a:pPr algn="just" defTabSz="609585"/>
            <a:endParaRPr lang="nl-NL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7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22EC2C9D-D979-41A1-A73C-FC84E60F50BC}"/>
              </a:ext>
            </a:extLst>
          </p:cNvPr>
          <p:cNvSpPr txBox="1"/>
          <p:nvPr/>
        </p:nvSpPr>
        <p:spPr>
          <a:xfrm>
            <a:off x="443060" y="754145"/>
            <a:ext cx="99924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Samengevat:</a:t>
            </a:r>
          </a:p>
          <a:p>
            <a:endParaRPr lang="nl-NL" sz="40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000" dirty="0"/>
              <a:t>Goede voorbereiding loont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000" dirty="0"/>
              <a:t>Toon, snelheid &amp; stemniveau = bepalend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000" dirty="0"/>
              <a:t>Volgorde toepassen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000" dirty="0"/>
              <a:t>‘Bel ik gelegen moment’ verpakken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000" dirty="0"/>
              <a:t>Voer een echt gesprek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004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366FFBF-C505-4A58-8DD5-41A5E66D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69" y="106680"/>
            <a:ext cx="9309165" cy="69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92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37" y="-627281"/>
            <a:ext cx="5942164" cy="84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0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00" y="5241600"/>
            <a:ext cx="1722000" cy="1722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" y="28797"/>
            <a:ext cx="6010396" cy="25008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59695" y="2320357"/>
            <a:ext cx="5405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lphaUcParenR"/>
            </a:pPr>
            <a:r>
              <a:rPr lang="nl-NL" sz="3200" dirty="0"/>
              <a:t>Opening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DIPpen</a:t>
            </a:r>
            <a:endParaRPr lang="nl-NL" sz="2400" dirty="0"/>
          </a:p>
          <a:p>
            <a:pPr lvl="1"/>
            <a:endParaRPr lang="nl-NL" sz="2400" dirty="0"/>
          </a:p>
          <a:p>
            <a:pPr marL="457189" indent="-457189">
              <a:buAutoNum type="alphaUcParenR"/>
            </a:pPr>
            <a:r>
              <a:rPr lang="nl-NL" sz="3200" dirty="0"/>
              <a:t>Algemene info verzamelen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3200" dirty="0"/>
              <a:t>C) Probleemanalyse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93708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00" y="5241600"/>
            <a:ext cx="1722000" cy="1722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35200" y="2320357"/>
            <a:ext cx="82145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lphaUcParenR"/>
            </a:pPr>
            <a:r>
              <a:rPr lang="nl-NL" sz="3200" dirty="0"/>
              <a:t>Heldere probleem definitie</a:t>
            </a:r>
          </a:p>
          <a:p>
            <a:pPr marL="457189" indent="-457189">
              <a:buAutoNum type="alphaUcParenR"/>
            </a:pPr>
            <a:endParaRPr lang="nl-NL" sz="3200" dirty="0"/>
          </a:p>
          <a:p>
            <a:pPr marL="457189" indent="-457189">
              <a:buAutoNum type="alphaUcParenR"/>
            </a:pPr>
            <a:r>
              <a:rPr lang="nl-NL" sz="3200" dirty="0"/>
              <a:t>Bereid om over een oplossing te praten</a:t>
            </a:r>
          </a:p>
          <a:p>
            <a:pPr marL="457189" indent="-457189">
              <a:buAutoNum type="alphaUcParenR"/>
            </a:pPr>
            <a:endParaRPr lang="nl-NL" sz="3200" dirty="0"/>
          </a:p>
          <a:p>
            <a:pPr marL="457189" indent="-457189">
              <a:buAutoNum type="alphaUcParenR"/>
            </a:pPr>
            <a:r>
              <a:rPr lang="nl-NL" sz="3200" dirty="0"/>
              <a:t>Oplossing demonstreren</a:t>
            </a:r>
          </a:p>
          <a:p>
            <a:pPr marL="457189" indent="-457189">
              <a:buAutoNum type="alphaUcParenR"/>
            </a:pPr>
            <a:endParaRPr lang="nl-NL" sz="2400" dirty="0"/>
          </a:p>
          <a:p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95" cy="25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0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00" y="5241600"/>
            <a:ext cx="1722000" cy="1722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35200" y="2320358"/>
            <a:ext cx="517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lphaUcParenR"/>
            </a:pPr>
            <a:r>
              <a:rPr lang="nl-NL" sz="2400" dirty="0"/>
              <a:t>Heldere probleem definitie</a:t>
            </a:r>
          </a:p>
          <a:p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95" cy="2500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277818"/>
              </p:ext>
            </p:extLst>
          </p:nvPr>
        </p:nvGraphicFramePr>
        <p:xfrm>
          <a:off x="650449" y="0"/>
          <a:ext cx="970349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6415686" imgH="4533529" progId="AcroExch.Document.DC">
                  <p:embed/>
                </p:oleObj>
              </mc:Choice>
              <mc:Fallback>
                <p:oleObj name="Acrobat Document" r:id="rId5" imgW="6415686" imgH="4533529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0449" y="0"/>
                        <a:ext cx="970349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7C017581-EFE1-42BD-98CB-F9AC8461FA81}"/>
              </a:ext>
            </a:extLst>
          </p:cNvPr>
          <p:cNvSpPr/>
          <p:nvPr/>
        </p:nvSpPr>
        <p:spPr>
          <a:xfrm>
            <a:off x="564038" y="684922"/>
            <a:ext cx="4023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indent="-457189">
              <a:buAutoNum type="alphaUcParenR"/>
            </a:pPr>
            <a:r>
              <a:rPr lang="nl-NL" sz="2400" dirty="0"/>
              <a:t>Heldere probleem definitie</a:t>
            </a:r>
          </a:p>
        </p:txBody>
      </p:sp>
    </p:spTree>
    <p:extLst>
      <p:ext uri="{BB962C8B-B14F-4D97-AF65-F5344CB8AC3E}">
        <p14:creationId xmlns:p14="http://schemas.microsoft.com/office/powerpoint/2010/main" val="361647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winterse winkelstraat&quot;">
            <a:extLst>
              <a:ext uri="{FF2B5EF4-FFF2-40B4-BE49-F238E27FC236}">
                <a16:creationId xmlns:a16="http://schemas.microsoft.com/office/drawing/2014/main" xmlns="" id="{7FE6D8C3-688C-4B6F-B48B-766ACA26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hoogeveen naambord&quot;">
            <a:extLst>
              <a:ext uri="{FF2B5EF4-FFF2-40B4-BE49-F238E27FC236}">
                <a16:creationId xmlns:a16="http://schemas.microsoft.com/office/drawing/2014/main" xmlns="" id="{D602593A-A1CC-43FB-BC0D-74891C638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6119" cy="13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56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00" y="5241600"/>
            <a:ext cx="1722000" cy="1722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35200" y="2320357"/>
            <a:ext cx="1056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Implicatievragen</a:t>
            </a:r>
          </a:p>
          <a:p>
            <a:r>
              <a:rPr lang="nl-NL" sz="2400" dirty="0"/>
              <a:t>Wanneer wel: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Wanneer problemen aanzienlijk zijn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Wanneer problemen onduidelijk zijn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Wanneer problemen herdefiniëring vereisen</a:t>
            </a:r>
          </a:p>
          <a:p>
            <a:pPr lvl="0"/>
            <a:endParaRPr lang="nl-NL" sz="2400" dirty="0"/>
          </a:p>
          <a:p>
            <a:r>
              <a:rPr lang="nl-NL" sz="2400" dirty="0"/>
              <a:t>Wanneer niet: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Te vroeg in verkoopproces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Bij implicaties die jij niet op kan lossen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Op gevoelige gebieden</a:t>
            </a:r>
          </a:p>
          <a:p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95" cy="25008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D48FACB1-9BD9-4DE7-A31A-AA30F16A64E2}"/>
              </a:ext>
            </a:extLst>
          </p:cNvPr>
          <p:cNvSpPr/>
          <p:nvPr/>
        </p:nvSpPr>
        <p:spPr>
          <a:xfrm>
            <a:off x="7879238" y="2028276"/>
            <a:ext cx="3464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89" indent="-457189">
              <a:buAutoNum type="alphaUcParenR"/>
            </a:pPr>
            <a:r>
              <a:rPr lang="nl-NL" sz="2000" dirty="0"/>
              <a:t>Heldere probleem definitie</a:t>
            </a:r>
          </a:p>
        </p:txBody>
      </p:sp>
    </p:spTree>
    <p:extLst>
      <p:ext uri="{BB962C8B-B14F-4D97-AF65-F5344CB8AC3E}">
        <p14:creationId xmlns:p14="http://schemas.microsoft.com/office/powerpoint/2010/main" val="186040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35200" y="1984357"/>
            <a:ext cx="10732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B) Bereid om over oplossing te praten</a:t>
            </a:r>
          </a:p>
          <a:p>
            <a:endParaRPr lang="nl-NL" sz="2400" dirty="0"/>
          </a:p>
          <a:p>
            <a:r>
              <a:rPr lang="nl-NL" sz="2400" dirty="0"/>
              <a:t>Vragen die gaan over het </a:t>
            </a:r>
            <a:r>
              <a:rPr lang="nl-NL" sz="2400" b="1" dirty="0"/>
              <a:t>nuttig effect(en) </a:t>
            </a:r>
            <a:r>
              <a:rPr lang="nl-NL" sz="2400" dirty="0"/>
              <a:t>als het probleem opgelost is</a:t>
            </a:r>
          </a:p>
          <a:p>
            <a:endParaRPr lang="nl-NL" sz="2400" dirty="0"/>
          </a:p>
          <a:p>
            <a:r>
              <a:rPr lang="nl-NL" sz="2400" dirty="0"/>
              <a:t>Hiermee: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Voorkom je bezwaren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Vergroot je behoefte en verlangen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Focus op resultaat van de oplossing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Onderzoeken van expliciete behoeften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Zijn positief, nuttig en constructief omdat focus op oplossing is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nl-NL" sz="2400" dirty="0"/>
              <a:t>Laat de klant een beeld uitspreken hoe zijn wereld eruit ziet na implementatie van jouw oplossing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95" cy="25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08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00" y="5241600"/>
            <a:ext cx="1722000" cy="1722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0" y="1993958"/>
            <a:ext cx="12192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Welke vraag is een implicatievraag en welke vraagt naar het nuttig effect?</a:t>
            </a:r>
          </a:p>
          <a:p>
            <a:endParaRPr lang="nl-NL" sz="2400" dirty="0"/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Wanneer u uw jaarlijkse (probleem) met 20% zou verminderen, wat zou u met de besparing doen?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Hoeveel is de achterstand toegenomen door de verhuizing? 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Wanneer we uw orderverwerkingscyclus met twee dagen zouden kunnen verkorten, hoeveel extra computers zou u dan per week kunnen verkopen?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Maakt u zich zorgen over de onbetrouwbaarheid van het huidige systeem?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Hebt u door het personeelsgebrek belangrijke afspraken niet na kunnen komen?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Zou het helpen wanneer ik u een manier kon laten zien om het probleem van vieze vloerkleden op te lossen?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95" cy="25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48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00" y="5241600"/>
            <a:ext cx="1722000" cy="1722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35200" y="2320357"/>
            <a:ext cx="8966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C) </a:t>
            </a:r>
            <a:r>
              <a:rPr lang="nl-NL" sz="3200" dirty="0"/>
              <a:t>Oplossing demonstreren</a:t>
            </a:r>
          </a:p>
          <a:p>
            <a:endParaRPr lang="nl-NL" sz="2400" dirty="0"/>
          </a:p>
          <a:p>
            <a:r>
              <a:rPr lang="nl-NL" sz="2400" dirty="0"/>
              <a:t>Kenmerken			te vroeg – koper denkt €€</a:t>
            </a:r>
          </a:p>
          <a:p>
            <a:r>
              <a:rPr lang="nl-NL" sz="2400" dirty="0"/>
              <a:t>Voordelen 			niet noemen zonder behoefte onderzoek</a:t>
            </a:r>
          </a:p>
          <a:p>
            <a:r>
              <a:rPr lang="nl-NL" sz="2400" dirty="0"/>
              <a:t>Beloften			alleen koppelen aan expliciete behoefte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0395" cy="25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3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orbeeld prblemen en benefit koppelen">
            <a:extLst>
              <a:ext uri="{FF2B5EF4-FFF2-40B4-BE49-F238E27FC236}">
                <a16:creationId xmlns:a16="http://schemas.microsoft.com/office/drawing/2014/main" xmlns="" id="{7F8DACCF-8C33-4BC5-8BD9-49037F8F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52" y="-336190"/>
            <a:ext cx="10411856" cy="73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703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37" y="-627281"/>
            <a:ext cx="5942164" cy="84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7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E86ACF0B-D6C2-44C6-9616-719DE3272FC0}"/>
              </a:ext>
            </a:extLst>
          </p:cNvPr>
          <p:cNvSpPr/>
          <p:nvPr/>
        </p:nvSpPr>
        <p:spPr>
          <a:xfrm>
            <a:off x="106838" y="227065"/>
            <a:ext cx="1208516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/>
              <a:t>Samengevat:</a:t>
            </a:r>
          </a:p>
          <a:p>
            <a:endParaRPr lang="nl-NL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400" dirty="0" err="1"/>
              <a:t>DIPpen</a:t>
            </a:r>
            <a:endParaRPr lang="nl-NL" sz="44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400" dirty="0"/>
              <a:t>Gebruik de juiste volgorde van je vragen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400" dirty="0"/>
              <a:t>Verplaats problemen van impliciet -&gt; expliciet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400" dirty="0"/>
              <a:t>Bijt op je tong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nl-NL" sz="4400" dirty="0"/>
              <a:t>Laat je potentiele klant ZELF de puzzel leggen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nl-NL" sz="4400" dirty="0"/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935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FA027FE5-117B-4465-A003-182D0D3FE94A}"/>
              </a:ext>
            </a:extLst>
          </p:cNvPr>
          <p:cNvSpPr txBox="1"/>
          <p:nvPr/>
        </p:nvSpPr>
        <p:spPr>
          <a:xfrm>
            <a:off x="150827" y="0"/>
            <a:ext cx="1157611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Hartelijk dank voor jullie aandacht!</a:t>
            </a:r>
          </a:p>
          <a:p>
            <a:endParaRPr lang="nl-NL" sz="4800" dirty="0"/>
          </a:p>
          <a:p>
            <a:endParaRPr lang="nl-NL" sz="4800" dirty="0"/>
          </a:p>
          <a:p>
            <a:r>
              <a:rPr lang="nl-NL" sz="4800" dirty="0"/>
              <a:t>Whitepaper over acquisitie ontvangen? </a:t>
            </a:r>
          </a:p>
          <a:p>
            <a:pPr algn="ctr"/>
            <a:r>
              <a:rPr lang="nl-NL" sz="6600" b="1" dirty="0"/>
              <a:t>↓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3200" dirty="0"/>
              <a:t>Connect met mij:	</a:t>
            </a:r>
            <a:r>
              <a:rPr lang="nl-NL" sz="3200" dirty="0">
                <a:hlinkClick r:id="rId2"/>
              </a:rPr>
              <a:t>https://www.linkedin.com/in/jaccobijker/</a:t>
            </a:r>
            <a:endParaRPr lang="nl-NL" sz="3200" dirty="0"/>
          </a:p>
          <a:p>
            <a:r>
              <a:rPr lang="nl-NL" sz="3200" dirty="0"/>
              <a:t>Website: 			</a:t>
            </a:r>
            <a:r>
              <a:rPr lang="nl-NL" sz="3200" dirty="0">
                <a:hlinkClick r:id="rId3"/>
              </a:rPr>
              <a:t>www.salesengines.nl</a:t>
            </a:r>
            <a:endParaRPr lang="nl-NL" sz="3200" dirty="0"/>
          </a:p>
          <a:p>
            <a:r>
              <a:rPr lang="nl-NL" sz="3200" dirty="0"/>
              <a:t>Email: 			</a:t>
            </a:r>
            <a:r>
              <a:rPr lang="nl-NL" sz="3200" dirty="0">
                <a:hlinkClick r:id="rId4"/>
              </a:rPr>
              <a:t>bijker@salesengines.nl</a:t>
            </a:r>
            <a:r>
              <a:rPr lang="nl-NL" sz="3200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639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8BB971B7-29A8-4EB0-A5C1-18C91DB902A8}"/>
              </a:ext>
            </a:extLst>
          </p:cNvPr>
          <p:cNvSpPr/>
          <p:nvPr/>
        </p:nvSpPr>
        <p:spPr>
          <a:xfrm>
            <a:off x="145862" y="-129641"/>
            <a:ext cx="1207442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dirty="0">
                <a:solidFill>
                  <a:prstClr val="black"/>
                </a:solidFill>
                <a:latin typeface="OpenSans"/>
              </a:rPr>
              <a:t>Jacco Bijker</a:t>
            </a:r>
            <a:r>
              <a:rPr lang="nl-NL" sz="2400" dirty="0">
                <a:solidFill>
                  <a:prstClr val="black"/>
                </a:solidFill>
                <a:latin typeface="OpenSans"/>
              </a:rPr>
              <a:t>, 37 jaar - Hardenberg (Overijssel)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12 jaar actief in commerciële rollen - 6</a:t>
            </a:r>
            <a:r>
              <a:rPr lang="nl-NL" sz="2400" dirty="0">
                <a:solidFill>
                  <a:prstClr val="black"/>
                </a:solidFill>
                <a:latin typeface="OpenSans"/>
              </a:rPr>
              <a:t> jaar als ondernemer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HBO CE &amp; </a:t>
            </a:r>
            <a:r>
              <a:rPr lang="nl-NL" sz="2400" dirty="0">
                <a:solidFill>
                  <a:prstClr val="black"/>
                </a:solidFill>
                <a:latin typeface="OpenSans"/>
              </a:rPr>
              <a:t>Post – HBO senior accountmanagement, SCPS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markten: maakindustrie, ICT, zakelijke dienstverlening, </a:t>
            </a:r>
            <a:r>
              <a:rPr lang="nl-NL" sz="2400" dirty="0" err="1">
                <a:solidFill>
                  <a:prstClr val="black"/>
                </a:solidFill>
                <a:latin typeface="OpenSans"/>
              </a:rPr>
              <a:t>automotive</a:t>
            </a:r>
            <a:endParaRPr lang="nl-NL" sz="2400" dirty="0">
              <a:solidFill>
                <a:prstClr val="black"/>
              </a:solidFill>
              <a:latin typeface="Open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Werkzaam met: 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ondernemers die zelf eindverantwoordelijk zijn voor sales 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salesprofessionals binnen MKB bedrijven tot </a:t>
            </a: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 100 medewerkers</a:t>
            </a:r>
            <a:endParaRPr lang="nl-NL" sz="2400" dirty="0">
              <a:solidFill>
                <a:prstClr val="black"/>
              </a:solidFill>
              <a:latin typeface="Open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Kernwaarden: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Pionieren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Resultaatgericht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Open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Zingeving</a:t>
            </a:r>
            <a:endParaRPr lang="nl-NL" sz="2400" dirty="0">
              <a:solidFill>
                <a:prstClr val="black"/>
              </a:solidFill>
              <a:latin typeface="Open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OpenSans"/>
              </a:rPr>
              <a:t>				   Mijn missie: </a:t>
            </a:r>
            <a:r>
              <a:rPr lang="nl-NL" sz="2800" b="1" i="1" dirty="0">
                <a:solidFill>
                  <a:prstClr val="black"/>
                </a:solidFill>
                <a:latin typeface="OpenSans"/>
              </a:rPr>
              <a:t>Van ondernemers betere verkopers maken.</a:t>
            </a:r>
            <a:endParaRPr lang="nl-NL" sz="2800" b="1" i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400" dirty="0">
              <a:solidFill>
                <a:prstClr val="black"/>
              </a:solidFill>
              <a:latin typeface="OpenSan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52A93B05-2B31-414C-9926-A8867E17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591" y="1989055"/>
            <a:ext cx="2187547" cy="32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&#10;&#10;Automatisch gegenereerde beschrijving">
            <a:extLst>
              <a:ext uri="{FF2B5EF4-FFF2-40B4-BE49-F238E27FC236}">
                <a16:creationId xmlns:a16="http://schemas.microsoft.com/office/drawing/2014/main" xmlns="" id="{D928647E-2E64-4835-8429-2CCCBDF1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5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16A399E2-0A31-4B74-9F48-B0766AA18C66}"/>
              </a:ext>
            </a:extLst>
          </p:cNvPr>
          <p:cNvSpPr txBox="1"/>
          <p:nvPr/>
        </p:nvSpPr>
        <p:spPr>
          <a:xfrm>
            <a:off x="152399" y="1847653"/>
            <a:ext cx="118872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/>
              <a:t>Hoe goed ben jij in het structureel nieuwe klanten vinden?</a:t>
            </a:r>
          </a:p>
        </p:txBody>
      </p:sp>
    </p:spTree>
    <p:extLst>
      <p:ext uri="{BB962C8B-B14F-4D97-AF65-F5344CB8AC3E}">
        <p14:creationId xmlns:p14="http://schemas.microsoft.com/office/powerpoint/2010/main" val="270479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&#10;&#10;Automatisch gegenereerde beschrijving">
            <a:extLst>
              <a:ext uri="{FF2B5EF4-FFF2-40B4-BE49-F238E27FC236}">
                <a16:creationId xmlns:a16="http://schemas.microsoft.com/office/drawing/2014/main" xmlns="" id="{D928647E-2E64-4835-8429-2CCCBDF1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1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D45555F0-9533-2E42-A016-CB70E4191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5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6C8BEDA-F793-4446-9492-4CBBF49DD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148CC4FD-57B7-EC42-ABBB-29CDBDAF01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kaart&#10;&#10;Automatisch gegenereerde beschrijving">
            <a:extLst>
              <a:ext uri="{FF2B5EF4-FFF2-40B4-BE49-F238E27FC236}">
                <a16:creationId xmlns:a16="http://schemas.microsoft.com/office/drawing/2014/main" xmlns="" id="{7B535E10-F2DA-4CC2-8B50-67F825E71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8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96000" y="2600669"/>
            <a:ext cx="113703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nl-NL" sz="4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Dag (naam contactpersoon), </a:t>
            </a:r>
          </a:p>
          <a:p>
            <a:pPr defTabSz="609585"/>
            <a:r>
              <a:rPr lang="nl-NL" sz="4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u/je spreekt met JOUW NAAM van BEDRIJFSNAAM, goedemorgen/goedemiddag.”</a:t>
            </a:r>
            <a:endParaRPr lang="nl-NL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0"/>
            <a:ext cx="6095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6400" dirty="0">
                <a:solidFill>
                  <a:prstClr val="black"/>
                </a:solidFill>
                <a:latin typeface="Calibri"/>
              </a:rPr>
              <a:t>Openingszin:</a:t>
            </a:r>
          </a:p>
        </p:txBody>
      </p:sp>
    </p:spTree>
    <p:extLst>
      <p:ext uri="{BB962C8B-B14F-4D97-AF65-F5344CB8AC3E}">
        <p14:creationId xmlns:p14="http://schemas.microsoft.com/office/powerpoint/2010/main" val="37910262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4972</TotalTime>
  <Words>639</Words>
  <Application>Microsoft Macintosh PowerPoint</Application>
  <PresentationFormat>Breedbeeld</PresentationFormat>
  <Paragraphs>131</Paragraphs>
  <Slides>27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OpenSans</vt:lpstr>
      <vt:lpstr>Times New Roman</vt:lpstr>
      <vt:lpstr>Wingdings</vt:lpstr>
      <vt:lpstr>Kantoorthema</vt:lpstr>
      <vt:lpstr>Aangepast ontwerp</vt:lpstr>
      <vt:lpstr>Office-thema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Kees PIJP</dc:creator>
  <cp:lastModifiedBy>Microsoft Office-gebruiker</cp:lastModifiedBy>
  <cp:revision>24</cp:revision>
  <dcterms:created xsi:type="dcterms:W3CDTF">2019-09-25T11:01:11Z</dcterms:created>
  <dcterms:modified xsi:type="dcterms:W3CDTF">2018-01-01T00:02:30Z</dcterms:modified>
</cp:coreProperties>
</file>