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4"/>
  </p:sldMasterIdLst>
  <p:notesMasterIdLst>
    <p:notesMasterId r:id="rId22"/>
  </p:notesMasterIdLst>
  <p:handoutMasterIdLst>
    <p:handoutMasterId r:id="rId23"/>
  </p:handoutMasterIdLst>
  <p:sldIdLst>
    <p:sldId id="256" r:id="rId5"/>
    <p:sldId id="1188" r:id="rId6"/>
    <p:sldId id="300" r:id="rId7"/>
    <p:sldId id="910" r:id="rId8"/>
    <p:sldId id="532" r:id="rId9"/>
    <p:sldId id="347" r:id="rId10"/>
    <p:sldId id="385" r:id="rId11"/>
    <p:sldId id="1179" r:id="rId12"/>
    <p:sldId id="1181" r:id="rId13"/>
    <p:sldId id="1190" r:id="rId14"/>
    <p:sldId id="1191" r:id="rId15"/>
    <p:sldId id="1189" r:id="rId16"/>
    <p:sldId id="1182" r:id="rId17"/>
    <p:sldId id="1183" r:id="rId18"/>
    <p:sldId id="1184" r:id="rId19"/>
    <p:sldId id="1185" r:id="rId20"/>
    <p:sldId id="1186" r:id="rId21"/>
  </p:sldIdLst>
  <p:sldSz cx="9144000" cy="5143500" type="screen16x9"/>
  <p:notesSz cx="9929813" cy="6784975"/>
  <p:defaultTextStyle>
    <a:defPPr>
      <a:defRPr lang="nl-NL"/>
    </a:defPPr>
    <a:lvl1pPr algn="l" rtl="0" fontAlgn="base">
      <a:spcBef>
        <a:spcPct val="0"/>
      </a:spcBef>
      <a:spcAft>
        <a:spcPct val="0"/>
      </a:spcAft>
      <a:defRPr sz="3200" kern="1200">
        <a:solidFill>
          <a:schemeClr val="tx2"/>
        </a:solidFill>
        <a:latin typeface="Arial Black" pitchFamily="34" charset="0"/>
        <a:ea typeface="+mn-ea"/>
        <a:cs typeface="Arial" charset="0"/>
      </a:defRPr>
    </a:lvl1pPr>
    <a:lvl2pPr marL="457200" algn="l" rtl="0" fontAlgn="base">
      <a:spcBef>
        <a:spcPct val="0"/>
      </a:spcBef>
      <a:spcAft>
        <a:spcPct val="0"/>
      </a:spcAft>
      <a:defRPr sz="3200" kern="1200">
        <a:solidFill>
          <a:schemeClr val="tx2"/>
        </a:solidFill>
        <a:latin typeface="Arial Black" pitchFamily="34" charset="0"/>
        <a:ea typeface="+mn-ea"/>
        <a:cs typeface="Arial" charset="0"/>
      </a:defRPr>
    </a:lvl2pPr>
    <a:lvl3pPr marL="914400" algn="l" rtl="0" fontAlgn="base">
      <a:spcBef>
        <a:spcPct val="0"/>
      </a:spcBef>
      <a:spcAft>
        <a:spcPct val="0"/>
      </a:spcAft>
      <a:defRPr sz="3200" kern="1200">
        <a:solidFill>
          <a:schemeClr val="tx2"/>
        </a:solidFill>
        <a:latin typeface="Arial Black" pitchFamily="34" charset="0"/>
        <a:ea typeface="+mn-ea"/>
        <a:cs typeface="Arial" charset="0"/>
      </a:defRPr>
    </a:lvl3pPr>
    <a:lvl4pPr marL="1371600" algn="l" rtl="0" fontAlgn="base">
      <a:spcBef>
        <a:spcPct val="0"/>
      </a:spcBef>
      <a:spcAft>
        <a:spcPct val="0"/>
      </a:spcAft>
      <a:defRPr sz="3200" kern="1200">
        <a:solidFill>
          <a:schemeClr val="tx2"/>
        </a:solidFill>
        <a:latin typeface="Arial Black" pitchFamily="34" charset="0"/>
        <a:ea typeface="+mn-ea"/>
        <a:cs typeface="Arial" charset="0"/>
      </a:defRPr>
    </a:lvl4pPr>
    <a:lvl5pPr marL="1828800" algn="l" rtl="0" fontAlgn="base">
      <a:spcBef>
        <a:spcPct val="0"/>
      </a:spcBef>
      <a:spcAft>
        <a:spcPct val="0"/>
      </a:spcAft>
      <a:defRPr sz="3200" kern="1200">
        <a:solidFill>
          <a:schemeClr val="tx2"/>
        </a:solidFill>
        <a:latin typeface="Arial Black" pitchFamily="34" charset="0"/>
        <a:ea typeface="+mn-ea"/>
        <a:cs typeface="Arial" charset="0"/>
      </a:defRPr>
    </a:lvl5pPr>
    <a:lvl6pPr marL="2286000" algn="l" defTabSz="914400" rtl="0" eaLnBrk="1" latinLnBrk="0" hangingPunct="1">
      <a:defRPr sz="3200" kern="1200">
        <a:solidFill>
          <a:schemeClr val="tx2"/>
        </a:solidFill>
        <a:latin typeface="Arial Black" pitchFamily="34" charset="0"/>
        <a:ea typeface="+mn-ea"/>
        <a:cs typeface="Arial" charset="0"/>
      </a:defRPr>
    </a:lvl6pPr>
    <a:lvl7pPr marL="2743200" algn="l" defTabSz="914400" rtl="0" eaLnBrk="1" latinLnBrk="0" hangingPunct="1">
      <a:defRPr sz="3200" kern="1200">
        <a:solidFill>
          <a:schemeClr val="tx2"/>
        </a:solidFill>
        <a:latin typeface="Arial Black" pitchFamily="34" charset="0"/>
        <a:ea typeface="+mn-ea"/>
        <a:cs typeface="Arial" charset="0"/>
      </a:defRPr>
    </a:lvl7pPr>
    <a:lvl8pPr marL="3200400" algn="l" defTabSz="914400" rtl="0" eaLnBrk="1" latinLnBrk="0" hangingPunct="1">
      <a:defRPr sz="3200" kern="1200">
        <a:solidFill>
          <a:schemeClr val="tx2"/>
        </a:solidFill>
        <a:latin typeface="Arial Black" pitchFamily="34" charset="0"/>
        <a:ea typeface="+mn-ea"/>
        <a:cs typeface="Arial" charset="0"/>
      </a:defRPr>
    </a:lvl8pPr>
    <a:lvl9pPr marL="3657600" algn="l" defTabSz="914400" rtl="0" eaLnBrk="1" latinLnBrk="0" hangingPunct="1">
      <a:defRPr sz="3200" kern="1200">
        <a:solidFill>
          <a:schemeClr val="tx2"/>
        </a:solidFill>
        <a:latin typeface="Arial Black"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137">
          <p15:clr>
            <a:srgbClr val="A4A3A4"/>
          </p15:clr>
        </p15:guide>
        <p15:guide id="2" pos="31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E26"/>
    <a:srgbClr val="FF3333"/>
    <a:srgbClr val="FDAA31"/>
    <a:srgbClr val="F2C400"/>
    <a:srgbClr val="FFDD4F"/>
    <a:srgbClr val="FFD629"/>
    <a:srgbClr val="FFCC00"/>
    <a:srgbClr val="000000"/>
    <a:srgbClr val="CCCCF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51" autoAdjust="0"/>
    <p:restoredTop sz="94674"/>
  </p:normalViewPr>
  <p:slideViewPr>
    <p:cSldViewPr snapToGrid="0">
      <p:cViewPr varScale="1">
        <p:scale>
          <a:sx n="165" d="100"/>
          <a:sy n="165" d="100"/>
        </p:scale>
        <p:origin x="368" y="184"/>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137"/>
        <p:guide pos="31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hdr" sz="quarter"/>
          </p:nvPr>
        </p:nvSpPr>
        <p:spPr bwMode="auto">
          <a:xfrm>
            <a:off x="0" y="0"/>
            <a:ext cx="4303713"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cs typeface="Arial" charset="0"/>
              </a:defRPr>
            </a:lvl1pPr>
          </a:lstStyle>
          <a:p>
            <a:pPr>
              <a:defRPr/>
            </a:pPr>
            <a:endParaRPr lang="nl-NL"/>
          </a:p>
        </p:txBody>
      </p:sp>
      <p:sp>
        <p:nvSpPr>
          <p:cNvPr id="330755" name="Rectangle 3"/>
          <p:cNvSpPr>
            <a:spLocks noGrp="1" noChangeArrowheads="1"/>
          </p:cNvSpPr>
          <p:nvPr>
            <p:ph type="dt" sz="quarter" idx="1"/>
          </p:nvPr>
        </p:nvSpPr>
        <p:spPr bwMode="auto">
          <a:xfrm>
            <a:off x="5624513" y="0"/>
            <a:ext cx="4303712"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endParaRPr lang="nl-NL"/>
          </a:p>
        </p:txBody>
      </p:sp>
      <p:sp>
        <p:nvSpPr>
          <p:cNvPr id="330756" name="Rectangle 4"/>
          <p:cNvSpPr>
            <a:spLocks noGrp="1" noChangeArrowheads="1"/>
          </p:cNvSpPr>
          <p:nvPr>
            <p:ph type="ftr" sz="quarter" idx="2"/>
          </p:nvPr>
        </p:nvSpPr>
        <p:spPr bwMode="auto">
          <a:xfrm>
            <a:off x="0" y="6443663"/>
            <a:ext cx="4303713"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cs typeface="Arial" charset="0"/>
              </a:defRPr>
            </a:lvl1pPr>
          </a:lstStyle>
          <a:p>
            <a:pPr>
              <a:defRPr/>
            </a:pPr>
            <a:endParaRPr lang="nl-NL"/>
          </a:p>
        </p:txBody>
      </p:sp>
      <p:sp>
        <p:nvSpPr>
          <p:cNvPr id="330757" name="Rectangle 5"/>
          <p:cNvSpPr>
            <a:spLocks noGrp="1" noChangeArrowheads="1"/>
          </p:cNvSpPr>
          <p:nvPr>
            <p:ph type="sldNum" sz="quarter" idx="3"/>
          </p:nvPr>
        </p:nvSpPr>
        <p:spPr bwMode="auto">
          <a:xfrm>
            <a:off x="5624513" y="6443663"/>
            <a:ext cx="4303712"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fld id="{39F53C20-3A81-4AF8-A749-216AE527718E}" type="slidenum">
              <a:rPr lang="nl-NL"/>
              <a:pPr>
                <a:defRPr/>
              </a:pPr>
              <a:t>‹nr.›</a:t>
            </a:fld>
            <a:endParaRPr lang="nl-NL"/>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303713"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cs typeface="Arial" charset="0"/>
              </a:defRPr>
            </a:lvl1pPr>
          </a:lstStyle>
          <a:p>
            <a:pPr>
              <a:defRPr/>
            </a:pPr>
            <a:endParaRPr lang="nl-NL"/>
          </a:p>
        </p:txBody>
      </p:sp>
      <p:sp>
        <p:nvSpPr>
          <p:cNvPr id="4099" name="Rectangle 3"/>
          <p:cNvSpPr>
            <a:spLocks noGrp="1" noChangeArrowheads="1"/>
          </p:cNvSpPr>
          <p:nvPr>
            <p:ph type="dt" idx="1"/>
          </p:nvPr>
        </p:nvSpPr>
        <p:spPr bwMode="auto">
          <a:xfrm>
            <a:off x="5624513" y="0"/>
            <a:ext cx="4303712"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endParaRPr lang="nl-NL"/>
          </a:p>
        </p:txBody>
      </p:sp>
      <p:sp>
        <p:nvSpPr>
          <p:cNvPr id="6148" name="Rectangle 4"/>
          <p:cNvSpPr>
            <a:spLocks noGrp="1" noRot="1" noChangeAspect="1" noChangeArrowheads="1" noTextEdit="1"/>
          </p:cNvSpPr>
          <p:nvPr>
            <p:ph type="sldImg" idx="2"/>
          </p:nvPr>
        </p:nvSpPr>
        <p:spPr bwMode="auto">
          <a:xfrm>
            <a:off x="2705100" y="508000"/>
            <a:ext cx="4522788" cy="25447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92188" y="3224213"/>
            <a:ext cx="7945437" cy="3052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4102" name="Rectangle 6"/>
          <p:cNvSpPr>
            <a:spLocks noGrp="1" noChangeArrowheads="1"/>
          </p:cNvSpPr>
          <p:nvPr>
            <p:ph type="ftr" sz="quarter" idx="4"/>
          </p:nvPr>
        </p:nvSpPr>
        <p:spPr bwMode="auto">
          <a:xfrm>
            <a:off x="0" y="6443663"/>
            <a:ext cx="4303713"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cs typeface="Arial" charset="0"/>
              </a:defRPr>
            </a:lvl1pPr>
          </a:lstStyle>
          <a:p>
            <a:pPr>
              <a:defRPr/>
            </a:pPr>
            <a:endParaRPr lang="nl-NL"/>
          </a:p>
        </p:txBody>
      </p:sp>
      <p:sp>
        <p:nvSpPr>
          <p:cNvPr id="4103" name="Rectangle 7"/>
          <p:cNvSpPr>
            <a:spLocks noGrp="1" noChangeArrowheads="1"/>
          </p:cNvSpPr>
          <p:nvPr>
            <p:ph type="sldNum" sz="quarter" idx="5"/>
          </p:nvPr>
        </p:nvSpPr>
        <p:spPr bwMode="auto">
          <a:xfrm>
            <a:off x="5624513" y="6443663"/>
            <a:ext cx="4303712"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fld id="{B288295D-B272-411E-993F-0AA6DC35EF83}" type="slidenum">
              <a:rPr lang="nl-NL"/>
              <a:pPr>
                <a:defRPr/>
              </a:pPr>
              <a:t>‹nr.›</a:t>
            </a:fld>
            <a:endParaRPr 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B288295D-B272-411E-993F-0AA6DC35EF83}" type="slidenum">
              <a:rPr lang="nl-NL" smtClean="0"/>
              <a:pPr>
                <a:defRPr/>
              </a:pPr>
              <a:t>2</a:t>
            </a:fld>
            <a:endParaRPr lang="nl-NL" dirty="0"/>
          </a:p>
        </p:txBody>
      </p:sp>
    </p:spTree>
    <p:extLst>
      <p:ext uri="{BB962C8B-B14F-4D97-AF65-F5344CB8AC3E}">
        <p14:creationId xmlns:p14="http://schemas.microsoft.com/office/powerpoint/2010/main" val="519848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B288295D-B272-411E-993F-0AA6DC35EF83}" type="slidenum">
              <a:rPr lang="nl-NL" smtClean="0"/>
              <a:pPr>
                <a:defRPr/>
              </a:pPr>
              <a:t>3</a:t>
            </a:fld>
            <a:endParaRPr lang="nl-NL" dirty="0"/>
          </a:p>
        </p:txBody>
      </p:sp>
    </p:spTree>
    <p:extLst>
      <p:ext uri="{BB962C8B-B14F-4D97-AF65-F5344CB8AC3E}">
        <p14:creationId xmlns:p14="http://schemas.microsoft.com/office/powerpoint/2010/main" val="648709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jdelijke aanduiding voor dia-afbeelding 1">
            <a:extLst>
              <a:ext uri="{FF2B5EF4-FFF2-40B4-BE49-F238E27FC236}">
                <a16:creationId xmlns:a16="http://schemas.microsoft.com/office/drawing/2014/main" id="{A9F45B0A-3F59-4FF9-ABB0-FB5FB548DE61}"/>
              </a:ext>
            </a:extLst>
          </p:cNvPr>
          <p:cNvSpPr>
            <a:spLocks noGrp="1" noRot="1" noChangeAspect="1" noTextEdit="1"/>
          </p:cNvSpPr>
          <p:nvPr>
            <p:ph type="sldImg"/>
          </p:nvPr>
        </p:nvSpPr>
        <p:spPr bwMode="auto">
          <a:xfrm>
            <a:off x="384175" y="684213"/>
            <a:ext cx="6108700" cy="3436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Tijdelijke aanduiding voor notities 2">
            <a:extLst>
              <a:ext uri="{FF2B5EF4-FFF2-40B4-BE49-F238E27FC236}">
                <a16:creationId xmlns:a16="http://schemas.microsoft.com/office/drawing/2014/main" id="{57FED7C0-5B7E-4E3B-8705-A2D00FCC35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dirty="0"/>
          </a:p>
        </p:txBody>
      </p:sp>
      <p:sp>
        <p:nvSpPr>
          <p:cNvPr id="63492" name="Tijdelijke aanduiding voor dianummer 3">
            <a:extLst>
              <a:ext uri="{FF2B5EF4-FFF2-40B4-BE49-F238E27FC236}">
                <a16:creationId xmlns:a16="http://schemas.microsoft.com/office/drawing/2014/main" id="{541B8C02-8948-40D2-8D06-5758D76F1D03}"/>
              </a:ext>
            </a:extLst>
          </p:cNvPr>
          <p:cNvSpPr>
            <a:spLocks noGrp="1"/>
          </p:cNvSpPr>
          <p:nvPr>
            <p:ph type="sldNum" sz="quarter" idx="5"/>
          </p:nvPr>
        </p:nvSpPr>
        <p:spPr bwMode="auto">
          <a:ln>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51080F-AFCD-477D-BF2A-E7D13A744F46}" type="slidenum">
              <a:rPr lang="nl-NL" altLang="nl-NL">
                <a:latin typeface="Calibri" panose="020F0502020204030204" pitchFamily="34" charset="0"/>
              </a:rPr>
              <a:pPr/>
              <a:t>5</a:t>
            </a:fld>
            <a:endParaRPr lang="nl-NL" altLang="nl-N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9283523"/>
            <a:ext cx="2971800" cy="489046"/>
          </a:xfrm>
          <a:prstGeom prst="rect">
            <a:avLst/>
          </a:prstGeom>
          <a:noFill/>
          <a:ln w="9525">
            <a:noFill/>
            <a:miter lim="800000"/>
            <a:headEnd/>
            <a:tailEnd/>
          </a:ln>
        </p:spPr>
        <p:txBody>
          <a:bodyPr anchor="b"/>
          <a:lstStyle/>
          <a:p>
            <a:pPr algn="r"/>
            <a:fld id="{10320FE4-30D9-4EBD-972E-E6D7929CA6FD}" type="slidenum">
              <a:rPr lang="nl-NL" sz="1200" b="0">
                <a:solidFill>
                  <a:schemeClr val="tx1"/>
                </a:solidFill>
                <a:latin typeface="Arial" charset="0"/>
              </a:rPr>
              <a:pPr algn="r"/>
              <a:t>6</a:t>
            </a:fld>
            <a:endParaRPr lang="nl-NL" sz="1200" b="0">
              <a:solidFill>
                <a:schemeClr val="tx1"/>
              </a:solidFill>
              <a:latin typeface="Arial" charset="0"/>
            </a:endParaRPr>
          </a:p>
        </p:txBody>
      </p:sp>
      <p:sp>
        <p:nvSpPr>
          <p:cNvPr id="28674" name="Rectangle 2"/>
          <p:cNvSpPr>
            <a:spLocks noGrp="1" noRot="1" noChangeAspect="1" noChangeArrowheads="1" noTextEdit="1"/>
          </p:cNvSpPr>
          <p:nvPr>
            <p:ph type="sldImg"/>
          </p:nvPr>
        </p:nvSpPr>
        <p:spPr>
          <a:xfrm>
            <a:off x="246063" y="758825"/>
            <a:ext cx="6376987" cy="3587750"/>
          </a:xfrm>
          <a:ln/>
        </p:spPr>
      </p:sp>
      <p:sp>
        <p:nvSpPr>
          <p:cNvPr id="28675" name="Rectangle 3"/>
          <p:cNvSpPr>
            <a:spLocks noGrp="1" noChangeArrowheads="1"/>
          </p:cNvSpPr>
          <p:nvPr>
            <p:ph type="body" idx="1"/>
          </p:nvPr>
        </p:nvSpPr>
        <p:spPr>
          <a:xfrm>
            <a:off x="911226" y="4675146"/>
            <a:ext cx="5040313" cy="4454822"/>
          </a:xfrm>
          <a:noFill/>
          <a:ln/>
        </p:spPr>
        <p:txBody>
          <a:bodyPr lIns="91430" tIns="45716" rIns="91430" bIns="45716"/>
          <a:lstStyle/>
          <a:p>
            <a:pPr eaLnBrk="1" hangingPunct="1"/>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 Titel standaard">
    <p:spTree>
      <p:nvGrpSpPr>
        <p:cNvPr id="1" name=""/>
        <p:cNvGrpSpPr/>
        <p:nvPr/>
      </p:nvGrpSpPr>
      <p:grpSpPr>
        <a:xfrm>
          <a:off x="0" y="0"/>
          <a:ext cx="0" cy="0"/>
          <a:chOff x="0" y="0"/>
          <a:chExt cx="0" cy="0"/>
        </a:xfrm>
      </p:grpSpPr>
      <p:sp>
        <p:nvSpPr>
          <p:cNvPr id="2" name="Rechthoek 1"/>
          <p:cNvSpPr/>
          <p:nvPr userDrawn="1"/>
        </p:nvSpPr>
        <p:spPr bwMode="auto">
          <a:xfrm>
            <a:off x="0" y="0"/>
            <a:ext cx="9180512" cy="5143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3200" b="0" i="0" u="none" strike="noStrike" cap="none" normalizeH="0" baseline="0">
              <a:ln>
                <a:noFill/>
              </a:ln>
              <a:solidFill>
                <a:schemeClr val="tx1"/>
              </a:solidFill>
              <a:effectLst/>
              <a:latin typeface="Arial Black" pitchFamily="34" charset="0"/>
              <a:cs typeface="Arial" charset="0"/>
            </a:endParaRPr>
          </a:p>
        </p:txBody>
      </p:sp>
      <p:sp>
        <p:nvSpPr>
          <p:cNvPr id="5" name="Rechthoek 4"/>
          <p:cNvSpPr/>
          <p:nvPr userDrawn="1"/>
        </p:nvSpPr>
        <p:spPr bwMode="auto">
          <a:xfrm>
            <a:off x="827583" y="771550"/>
            <a:ext cx="7560840" cy="2304256"/>
          </a:xfrm>
          <a:prstGeom prst="rect">
            <a:avLst/>
          </a:prstGeom>
          <a:solidFill>
            <a:schemeClr val="bg1">
              <a:lumMod val="95000"/>
            </a:schemeClr>
          </a:solidFill>
          <a:ln w="9525" cap="flat" cmpd="sng" algn="ctr">
            <a:noFill/>
            <a:prstDash val="solid"/>
            <a:round/>
            <a:headEnd type="none" w="med" len="med"/>
            <a:tailEnd type="none" w="med" len="med"/>
          </a:ln>
          <a:effectLst/>
        </p:spPr>
        <p:txBody>
          <a:bodyPr anchor="ctr"/>
          <a:lstStyle/>
          <a:p>
            <a:pPr algn="ctr">
              <a:defRPr/>
            </a:pPr>
            <a:endParaRPr lang="nl-NL">
              <a:solidFill>
                <a:schemeClr val="tx1"/>
              </a:solidFill>
            </a:endParaRPr>
          </a:p>
        </p:txBody>
      </p:sp>
      <p:pic>
        <p:nvPicPr>
          <p:cNvPr id="4" name="Afbeelding 3" descr="logo-processpecialisten-PN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08104" y="1347614"/>
            <a:ext cx="2582044" cy="1211329"/>
          </a:xfrm>
          <a:prstGeom prst="rect">
            <a:avLst/>
          </a:prstGeom>
        </p:spPr>
      </p:pic>
      <p:sp>
        <p:nvSpPr>
          <p:cNvPr id="6" name="Rechthoek 5"/>
          <p:cNvSpPr/>
          <p:nvPr userDrawn="1"/>
        </p:nvSpPr>
        <p:spPr bwMode="auto">
          <a:xfrm>
            <a:off x="827583" y="3003798"/>
            <a:ext cx="7560840" cy="1872208"/>
          </a:xfrm>
          <a:prstGeom prst="rect">
            <a:avLst/>
          </a:prstGeom>
          <a:solidFill>
            <a:srgbClr val="E62E26"/>
          </a:solidFill>
          <a:ln w="9525" cap="flat" cmpd="sng" algn="ctr">
            <a:noFill/>
            <a:prstDash val="solid"/>
            <a:round/>
            <a:headEnd type="none" w="med" len="med"/>
            <a:tailEnd type="none" w="med" len="med"/>
          </a:ln>
          <a:effectLst/>
        </p:spPr>
        <p:txBody>
          <a:bodyPr anchor="ctr"/>
          <a:lstStyle/>
          <a:p>
            <a:pPr algn="ctr">
              <a:defRPr/>
            </a:pPr>
            <a:endParaRPr lang="nl-NL">
              <a:solidFill>
                <a:schemeClr val="tx1"/>
              </a:solidFill>
            </a:endParaRPr>
          </a:p>
        </p:txBody>
      </p:sp>
      <p:sp>
        <p:nvSpPr>
          <p:cNvPr id="3" name="Title 2"/>
          <p:cNvSpPr>
            <a:spLocks noGrp="1" noChangeArrowheads="1"/>
          </p:cNvSpPr>
          <p:nvPr>
            <p:ph type="title" hasCustomPrompt="1"/>
          </p:nvPr>
        </p:nvSpPr>
        <p:spPr bwMode="auto">
          <a:xfrm>
            <a:off x="1115616" y="3291830"/>
            <a:ext cx="6984776" cy="12241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a:solidFill>
                  <a:schemeClr val="bg1"/>
                </a:solidFill>
              </a:defRPr>
            </a:lvl1pPr>
          </a:lstStyle>
          <a:p>
            <a:pPr lvl="0"/>
            <a:r>
              <a:rPr lang="nl-NL"/>
              <a:t>Klik om een titel in te voegen</a:t>
            </a:r>
          </a:p>
        </p:txBody>
      </p:sp>
      <p:sp>
        <p:nvSpPr>
          <p:cNvPr id="7" name="Rechthoek 6"/>
          <p:cNvSpPr/>
          <p:nvPr userDrawn="1"/>
        </p:nvSpPr>
        <p:spPr bwMode="auto">
          <a:xfrm>
            <a:off x="827583" y="4731990"/>
            <a:ext cx="7560840" cy="411510"/>
          </a:xfrm>
          <a:prstGeom prst="rect">
            <a:avLst/>
          </a:prstGeom>
          <a:solidFill>
            <a:schemeClr val="tx1"/>
          </a:solidFill>
          <a:ln w="9525" cap="flat" cmpd="sng" algn="ctr">
            <a:noFill/>
            <a:prstDash val="solid"/>
            <a:round/>
            <a:headEnd type="none" w="med" len="med"/>
            <a:tailEnd type="none" w="med" len="med"/>
          </a:ln>
          <a:effectLst/>
        </p:spPr>
        <p:txBody>
          <a:bodyPr anchor="ctr"/>
          <a:lstStyle/>
          <a:p>
            <a:pPr algn="ctr">
              <a:defRPr/>
            </a:pPr>
            <a:endParaRPr lang="nl-NL">
              <a:solidFill>
                <a:schemeClr val="tx1"/>
              </a:solidFill>
            </a:endParaRPr>
          </a:p>
        </p:txBody>
      </p:sp>
      <p:sp>
        <p:nvSpPr>
          <p:cNvPr id="21" name="Tijdelijke aanduiding voor tekst 20"/>
          <p:cNvSpPr>
            <a:spLocks noGrp="1"/>
          </p:cNvSpPr>
          <p:nvPr>
            <p:ph type="body" sz="quarter" idx="12" hasCustomPrompt="1"/>
          </p:nvPr>
        </p:nvSpPr>
        <p:spPr>
          <a:xfrm>
            <a:off x="1115616" y="4795065"/>
            <a:ext cx="6984776" cy="359792"/>
          </a:xfrm>
        </p:spPr>
        <p:txBody>
          <a:bodyPr/>
          <a:lstStyle>
            <a:lvl1pPr marL="0" indent="0" algn="ctr">
              <a:buNone/>
              <a:defRPr sz="1200">
                <a:solidFill>
                  <a:srgbClr val="FFFFFF"/>
                </a:solidFill>
              </a:defRPr>
            </a:lvl1pPr>
          </a:lstStyle>
          <a:p>
            <a:pPr lvl="0"/>
            <a:r>
              <a:rPr lang="nl-NL"/>
              <a:t>Klik om Naam, Locatie, Datum in te voegen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 Titel met Foto">
    <p:spTree>
      <p:nvGrpSpPr>
        <p:cNvPr id="1" name=""/>
        <p:cNvGrpSpPr/>
        <p:nvPr/>
      </p:nvGrpSpPr>
      <p:grpSpPr>
        <a:xfrm>
          <a:off x="0" y="0"/>
          <a:ext cx="0" cy="0"/>
          <a:chOff x="0" y="0"/>
          <a:chExt cx="0" cy="0"/>
        </a:xfrm>
      </p:grpSpPr>
      <p:sp>
        <p:nvSpPr>
          <p:cNvPr id="2" name="Rechthoek 1"/>
          <p:cNvSpPr/>
          <p:nvPr userDrawn="1"/>
        </p:nvSpPr>
        <p:spPr bwMode="auto">
          <a:xfrm>
            <a:off x="0" y="0"/>
            <a:ext cx="9180512" cy="5143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3200" b="0" i="0" u="none" strike="noStrike" cap="none" normalizeH="0" baseline="0">
              <a:ln>
                <a:noFill/>
              </a:ln>
              <a:solidFill>
                <a:schemeClr val="tx1"/>
              </a:solidFill>
              <a:effectLst/>
              <a:latin typeface="Arial Black" pitchFamily="34" charset="0"/>
              <a:cs typeface="Arial" charset="0"/>
            </a:endParaRPr>
          </a:p>
        </p:txBody>
      </p:sp>
      <p:sp>
        <p:nvSpPr>
          <p:cNvPr id="5" name="Rechthoek 4"/>
          <p:cNvSpPr/>
          <p:nvPr userDrawn="1"/>
        </p:nvSpPr>
        <p:spPr bwMode="auto">
          <a:xfrm>
            <a:off x="467544" y="411510"/>
            <a:ext cx="8208911" cy="2736304"/>
          </a:xfrm>
          <a:prstGeom prst="rect">
            <a:avLst/>
          </a:prstGeom>
          <a:solidFill>
            <a:schemeClr val="bg1">
              <a:lumMod val="95000"/>
            </a:schemeClr>
          </a:solidFill>
          <a:ln w="9525" cap="flat" cmpd="sng" algn="ctr">
            <a:noFill/>
            <a:prstDash val="solid"/>
            <a:round/>
            <a:headEnd type="none" w="med" len="med"/>
            <a:tailEnd type="none" w="med" len="med"/>
          </a:ln>
          <a:effectLst/>
        </p:spPr>
        <p:txBody>
          <a:bodyPr anchor="ctr"/>
          <a:lstStyle/>
          <a:p>
            <a:pPr algn="ctr">
              <a:defRPr/>
            </a:pPr>
            <a:endParaRPr lang="nl-NL">
              <a:solidFill>
                <a:schemeClr val="tx1"/>
              </a:solidFill>
            </a:endParaRPr>
          </a:p>
        </p:txBody>
      </p:sp>
      <p:pic>
        <p:nvPicPr>
          <p:cNvPr id="4" name="Afbeelding 3" descr="logo-processpecialisten-PN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28184" y="1419622"/>
            <a:ext cx="2222004" cy="1042421"/>
          </a:xfrm>
          <a:prstGeom prst="rect">
            <a:avLst/>
          </a:prstGeom>
        </p:spPr>
      </p:pic>
      <p:sp>
        <p:nvSpPr>
          <p:cNvPr id="6" name="Rechthoek 5"/>
          <p:cNvSpPr/>
          <p:nvPr userDrawn="1"/>
        </p:nvSpPr>
        <p:spPr bwMode="auto">
          <a:xfrm>
            <a:off x="467544" y="3147814"/>
            <a:ext cx="8208912" cy="1728192"/>
          </a:xfrm>
          <a:prstGeom prst="rect">
            <a:avLst/>
          </a:prstGeom>
          <a:solidFill>
            <a:srgbClr val="E62E26"/>
          </a:solidFill>
          <a:ln w="9525" cap="flat" cmpd="sng" algn="ctr">
            <a:noFill/>
            <a:prstDash val="solid"/>
            <a:round/>
            <a:headEnd type="none" w="med" len="med"/>
            <a:tailEnd type="none" w="med" len="med"/>
          </a:ln>
          <a:effectLst/>
        </p:spPr>
        <p:txBody>
          <a:bodyPr anchor="ctr"/>
          <a:lstStyle/>
          <a:p>
            <a:pPr algn="ctr">
              <a:defRPr/>
            </a:pPr>
            <a:endParaRPr lang="nl-NL">
              <a:solidFill>
                <a:schemeClr val="tx1"/>
              </a:solidFill>
            </a:endParaRPr>
          </a:p>
        </p:txBody>
      </p:sp>
      <p:sp>
        <p:nvSpPr>
          <p:cNvPr id="3" name="Title 2"/>
          <p:cNvSpPr>
            <a:spLocks noGrp="1" noChangeArrowheads="1"/>
          </p:cNvSpPr>
          <p:nvPr>
            <p:ph type="title" hasCustomPrompt="1"/>
          </p:nvPr>
        </p:nvSpPr>
        <p:spPr bwMode="auto">
          <a:xfrm>
            <a:off x="683569" y="3363838"/>
            <a:ext cx="7776864"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a:solidFill>
                  <a:schemeClr val="bg1"/>
                </a:solidFill>
              </a:defRPr>
            </a:lvl1pPr>
          </a:lstStyle>
          <a:p>
            <a:pPr lvl="0"/>
            <a:r>
              <a:rPr lang="nl-NL"/>
              <a:t>Klik om een titel in te voegen</a:t>
            </a:r>
          </a:p>
        </p:txBody>
      </p:sp>
      <p:sp>
        <p:nvSpPr>
          <p:cNvPr id="7" name="Rechthoek 6"/>
          <p:cNvSpPr/>
          <p:nvPr userDrawn="1"/>
        </p:nvSpPr>
        <p:spPr bwMode="auto">
          <a:xfrm>
            <a:off x="467544" y="4731990"/>
            <a:ext cx="8208912" cy="411510"/>
          </a:xfrm>
          <a:prstGeom prst="rect">
            <a:avLst/>
          </a:prstGeom>
          <a:solidFill>
            <a:schemeClr val="tx1"/>
          </a:solidFill>
          <a:ln w="9525" cap="flat" cmpd="sng" algn="ctr">
            <a:noFill/>
            <a:prstDash val="solid"/>
            <a:round/>
            <a:headEnd type="none" w="med" len="med"/>
            <a:tailEnd type="none" w="med" len="med"/>
          </a:ln>
          <a:effectLst/>
        </p:spPr>
        <p:txBody>
          <a:bodyPr anchor="ctr"/>
          <a:lstStyle/>
          <a:p>
            <a:pPr algn="ctr">
              <a:defRPr/>
            </a:pPr>
            <a:endParaRPr lang="nl-NL">
              <a:solidFill>
                <a:schemeClr val="tx1"/>
              </a:solidFill>
            </a:endParaRPr>
          </a:p>
        </p:txBody>
      </p:sp>
      <p:sp>
        <p:nvSpPr>
          <p:cNvPr id="11" name="Tijdelijke aanduiding voor tekst 20"/>
          <p:cNvSpPr>
            <a:spLocks noGrp="1"/>
          </p:cNvSpPr>
          <p:nvPr>
            <p:ph type="body" sz="quarter" idx="12" hasCustomPrompt="1"/>
          </p:nvPr>
        </p:nvSpPr>
        <p:spPr>
          <a:xfrm>
            <a:off x="683568" y="4795065"/>
            <a:ext cx="7776864" cy="359792"/>
          </a:xfrm>
        </p:spPr>
        <p:txBody>
          <a:bodyPr/>
          <a:lstStyle>
            <a:lvl1pPr marL="0" indent="0" algn="ctr">
              <a:buNone/>
              <a:defRPr sz="1200">
                <a:solidFill>
                  <a:srgbClr val="FFFFFF"/>
                </a:solidFill>
              </a:defRPr>
            </a:lvl1pPr>
          </a:lstStyle>
          <a:p>
            <a:pPr lvl="0"/>
            <a:r>
              <a:rPr lang="nl-NL"/>
              <a:t>Klik om Naam, Locatie, Datum in te voegen</a:t>
            </a:r>
          </a:p>
        </p:txBody>
      </p:sp>
      <p:sp>
        <p:nvSpPr>
          <p:cNvPr id="13" name="Tijdelijke aanduiding voor afbeelding 12"/>
          <p:cNvSpPr>
            <a:spLocks noGrp="1"/>
          </p:cNvSpPr>
          <p:nvPr>
            <p:ph type="pic" sz="quarter" idx="13"/>
          </p:nvPr>
        </p:nvSpPr>
        <p:spPr>
          <a:xfrm>
            <a:off x="467544" y="411510"/>
            <a:ext cx="5472112" cy="2736850"/>
          </a:xfrm>
        </p:spPr>
        <p:txBody>
          <a:bodyPr/>
          <a:lstStyle/>
          <a:p>
            <a:endParaRPr lang="nl-NL"/>
          </a:p>
        </p:txBody>
      </p:sp>
    </p:spTree>
    <p:extLst>
      <p:ext uri="{BB962C8B-B14F-4D97-AF65-F5344CB8AC3E}">
        <p14:creationId xmlns:p14="http://schemas.microsoft.com/office/powerpoint/2010/main" val="1939744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 Titel met muurschildering">
    <p:spTree>
      <p:nvGrpSpPr>
        <p:cNvPr id="1" name=""/>
        <p:cNvGrpSpPr/>
        <p:nvPr/>
      </p:nvGrpSpPr>
      <p:grpSpPr>
        <a:xfrm>
          <a:off x="0" y="0"/>
          <a:ext cx="0" cy="0"/>
          <a:chOff x="0" y="0"/>
          <a:chExt cx="0" cy="0"/>
        </a:xfrm>
      </p:grpSpPr>
      <p:sp>
        <p:nvSpPr>
          <p:cNvPr id="2" name="Rechthoek 1"/>
          <p:cNvSpPr/>
          <p:nvPr userDrawn="1"/>
        </p:nvSpPr>
        <p:spPr bwMode="auto">
          <a:xfrm>
            <a:off x="0" y="0"/>
            <a:ext cx="9180512" cy="5143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3200" b="0" i="0" u="none" strike="noStrike" cap="none" normalizeH="0" baseline="0">
              <a:ln>
                <a:noFill/>
              </a:ln>
              <a:solidFill>
                <a:schemeClr val="tx1"/>
              </a:solidFill>
              <a:effectLst/>
              <a:latin typeface="Arial Black" pitchFamily="34" charset="0"/>
              <a:cs typeface="Arial" charset="0"/>
            </a:endParaRPr>
          </a:p>
        </p:txBody>
      </p:sp>
      <p:pic>
        <p:nvPicPr>
          <p:cNvPr id="23" name="Afbeelding 18" descr="wall.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7584" y="195486"/>
            <a:ext cx="7560840" cy="4752528"/>
          </a:xfrm>
          <a:prstGeom prst="rect">
            <a:avLst/>
          </a:prstGeom>
          <a:noFill/>
          <a:ln w="9525">
            <a:noFill/>
            <a:miter lim="800000"/>
            <a:headEnd/>
            <a:tailEnd/>
          </a:ln>
        </p:spPr>
      </p:pic>
      <p:sp>
        <p:nvSpPr>
          <p:cNvPr id="7" name="Rechthoek 6"/>
          <p:cNvSpPr/>
          <p:nvPr userDrawn="1"/>
        </p:nvSpPr>
        <p:spPr bwMode="auto">
          <a:xfrm>
            <a:off x="827583" y="4731990"/>
            <a:ext cx="7560840" cy="411510"/>
          </a:xfrm>
          <a:prstGeom prst="rect">
            <a:avLst/>
          </a:prstGeom>
          <a:solidFill>
            <a:schemeClr val="tx1"/>
          </a:solidFill>
          <a:ln w="9525" cap="flat" cmpd="sng" algn="ctr">
            <a:noFill/>
            <a:prstDash val="solid"/>
            <a:round/>
            <a:headEnd type="none" w="med" len="med"/>
            <a:tailEnd type="none" w="med" len="med"/>
          </a:ln>
          <a:effectLst/>
        </p:spPr>
        <p:txBody>
          <a:bodyPr anchor="ctr"/>
          <a:lstStyle/>
          <a:p>
            <a:pPr algn="ctr">
              <a:defRPr/>
            </a:pPr>
            <a:endParaRPr lang="nl-NL">
              <a:solidFill>
                <a:schemeClr val="tx1"/>
              </a:solidFill>
            </a:endParaRPr>
          </a:p>
        </p:txBody>
      </p:sp>
      <p:sp>
        <p:nvSpPr>
          <p:cNvPr id="10" name="Rechthoek 9"/>
          <p:cNvSpPr/>
          <p:nvPr userDrawn="1"/>
        </p:nvSpPr>
        <p:spPr bwMode="auto">
          <a:xfrm>
            <a:off x="827583" y="3507854"/>
            <a:ext cx="7560840" cy="1296144"/>
          </a:xfrm>
          <a:prstGeom prst="rect">
            <a:avLst/>
          </a:prstGeom>
          <a:solidFill>
            <a:srgbClr val="E62E26"/>
          </a:solidFill>
          <a:ln w="9525" cap="flat" cmpd="sng" algn="ctr">
            <a:noFill/>
            <a:prstDash val="solid"/>
            <a:round/>
            <a:headEnd type="none" w="med" len="med"/>
            <a:tailEnd type="none" w="med" len="med"/>
          </a:ln>
          <a:effectLst/>
        </p:spPr>
        <p:txBody>
          <a:bodyPr anchor="ctr"/>
          <a:lstStyle/>
          <a:p>
            <a:pPr algn="ctr">
              <a:defRPr/>
            </a:pPr>
            <a:endParaRPr lang="nl-NL">
              <a:solidFill>
                <a:schemeClr val="tx1"/>
              </a:solidFill>
            </a:endParaRPr>
          </a:p>
        </p:txBody>
      </p:sp>
      <p:sp>
        <p:nvSpPr>
          <p:cNvPr id="12" name="Rectangle 2"/>
          <p:cNvSpPr>
            <a:spLocks noGrp="1" noChangeArrowheads="1"/>
          </p:cNvSpPr>
          <p:nvPr>
            <p:ph type="title" hasCustomPrompt="1"/>
          </p:nvPr>
        </p:nvSpPr>
        <p:spPr bwMode="auto">
          <a:xfrm>
            <a:off x="1115616" y="3579862"/>
            <a:ext cx="6984776"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a:solidFill>
                  <a:schemeClr val="bg1"/>
                </a:solidFill>
              </a:defRPr>
            </a:lvl1pPr>
          </a:lstStyle>
          <a:p>
            <a:pPr lvl="0"/>
            <a:r>
              <a:rPr lang="nl-NL"/>
              <a:t>Klik om een titel in te voegen</a:t>
            </a:r>
          </a:p>
        </p:txBody>
      </p:sp>
      <p:sp>
        <p:nvSpPr>
          <p:cNvPr id="15" name="Tijdelijke aanduiding voor tekst 20"/>
          <p:cNvSpPr>
            <a:spLocks noGrp="1"/>
          </p:cNvSpPr>
          <p:nvPr>
            <p:ph type="body" sz="quarter" idx="12" hasCustomPrompt="1"/>
          </p:nvPr>
        </p:nvSpPr>
        <p:spPr>
          <a:xfrm>
            <a:off x="1115616" y="4795065"/>
            <a:ext cx="6984776" cy="359792"/>
          </a:xfrm>
        </p:spPr>
        <p:txBody>
          <a:bodyPr/>
          <a:lstStyle>
            <a:lvl1pPr marL="0" indent="0" algn="ctr">
              <a:buNone/>
              <a:defRPr sz="1200">
                <a:solidFill>
                  <a:srgbClr val="FFFFFF"/>
                </a:solidFill>
              </a:defRPr>
            </a:lvl1pPr>
          </a:lstStyle>
          <a:p>
            <a:pPr lvl="0"/>
            <a:r>
              <a:rPr lang="nl-NL"/>
              <a:t>Klik om Naam, Locatie, Datum in te voegen</a:t>
            </a:r>
          </a:p>
        </p:txBody>
      </p:sp>
      <p:sp>
        <p:nvSpPr>
          <p:cNvPr id="16" name="Rechthoek 15"/>
          <p:cNvSpPr/>
          <p:nvPr userDrawn="1"/>
        </p:nvSpPr>
        <p:spPr bwMode="auto">
          <a:xfrm>
            <a:off x="827584" y="1995686"/>
            <a:ext cx="3168352" cy="1512168"/>
          </a:xfrm>
          <a:prstGeom prst="rect">
            <a:avLst/>
          </a:prstGeom>
          <a:solidFill>
            <a:schemeClr val="bg1">
              <a:lumMod val="95000"/>
            </a:schemeClr>
          </a:solidFill>
          <a:ln w="9525" cap="flat" cmpd="sng" algn="ctr">
            <a:noFill/>
            <a:prstDash val="solid"/>
            <a:round/>
            <a:headEnd type="none" w="med" len="med"/>
            <a:tailEnd type="none" w="med" len="med"/>
          </a:ln>
          <a:effectLst/>
        </p:spPr>
        <p:txBody>
          <a:bodyPr anchor="ctr"/>
          <a:lstStyle/>
          <a:p>
            <a:pPr algn="ctr">
              <a:defRPr/>
            </a:pPr>
            <a:endParaRPr lang="nl-NL">
              <a:solidFill>
                <a:schemeClr val="tx1"/>
              </a:solidFill>
            </a:endParaRPr>
          </a:p>
        </p:txBody>
      </p:sp>
      <p:pic>
        <p:nvPicPr>
          <p:cNvPr id="4" name="Afbeelding 3" descr="logo-processpecialisten-PNG.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03648" y="2283718"/>
            <a:ext cx="1944216" cy="912101"/>
          </a:xfrm>
          <a:prstGeom prst="rect">
            <a:avLst/>
          </a:prstGeom>
        </p:spPr>
      </p:pic>
      <p:sp>
        <p:nvSpPr>
          <p:cNvPr id="22" name="Rechthoek 21"/>
          <p:cNvSpPr/>
          <p:nvPr userDrawn="1"/>
        </p:nvSpPr>
        <p:spPr bwMode="auto">
          <a:xfrm>
            <a:off x="3851920" y="1995686"/>
            <a:ext cx="5292080" cy="1512168"/>
          </a:xfrm>
          <a:prstGeom prst="rect">
            <a:avLst/>
          </a:prstGeom>
          <a:solidFill>
            <a:schemeClr val="bg1"/>
          </a:solidFill>
          <a:ln w="9525" cap="flat" cmpd="sng" algn="ctr">
            <a:noFill/>
            <a:prstDash val="solid"/>
            <a:round/>
            <a:headEnd type="none" w="med" len="med"/>
            <a:tailEnd type="none" w="med" len="med"/>
          </a:ln>
          <a:effectLst/>
        </p:spPr>
        <p:txBody>
          <a:bodyPr anchor="ctr"/>
          <a:lstStyle/>
          <a:p>
            <a:pPr algn="ctr">
              <a:defRPr/>
            </a:pPr>
            <a:endParaRPr lang="nl-NL">
              <a:solidFill>
                <a:schemeClr val="tx1"/>
              </a:solidFill>
            </a:endParaRPr>
          </a:p>
        </p:txBody>
      </p:sp>
      <p:pic>
        <p:nvPicPr>
          <p:cNvPr id="20" name="Afbeelding 5" descr="scherplogo_v2.jpg"/>
          <p:cNvPicPr>
            <a:picLocks noChangeAspect="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211960" y="2268616"/>
            <a:ext cx="4176464" cy="1023214"/>
          </a:xfrm>
          <a:prstGeom prst="rect">
            <a:avLst/>
          </a:prstGeom>
          <a:noFill/>
          <a:ln w="9525">
            <a:noFill/>
            <a:miter lim="800000"/>
            <a:headEnd/>
            <a:tailEnd/>
          </a:ln>
        </p:spPr>
      </p:pic>
    </p:spTree>
    <p:extLst>
      <p:ext uri="{BB962C8B-B14F-4D97-AF65-F5344CB8AC3E}">
        <p14:creationId xmlns:p14="http://schemas.microsoft.com/office/powerpoint/2010/main" val="2417786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1 - Titel met muurschildering">
    <p:spTree>
      <p:nvGrpSpPr>
        <p:cNvPr id="1" name=""/>
        <p:cNvGrpSpPr/>
        <p:nvPr/>
      </p:nvGrpSpPr>
      <p:grpSpPr>
        <a:xfrm>
          <a:off x="0" y="0"/>
          <a:ext cx="0" cy="0"/>
          <a:chOff x="0" y="0"/>
          <a:chExt cx="0" cy="0"/>
        </a:xfrm>
      </p:grpSpPr>
      <p:sp>
        <p:nvSpPr>
          <p:cNvPr id="2" name="Rechthoek 1"/>
          <p:cNvSpPr/>
          <p:nvPr userDrawn="1"/>
        </p:nvSpPr>
        <p:spPr bwMode="auto">
          <a:xfrm>
            <a:off x="0" y="0"/>
            <a:ext cx="9180512" cy="5143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3200" b="0" i="0" u="none" strike="noStrike" cap="none" normalizeH="0" baseline="0">
              <a:ln>
                <a:noFill/>
              </a:ln>
              <a:solidFill>
                <a:schemeClr val="tx1"/>
              </a:solidFill>
              <a:effectLst/>
              <a:latin typeface="Arial Black" pitchFamily="34" charset="0"/>
              <a:cs typeface="Arial" charset="0"/>
            </a:endParaRPr>
          </a:p>
        </p:txBody>
      </p:sp>
      <p:pic>
        <p:nvPicPr>
          <p:cNvPr id="3" name="Afbeelding 2" descr="DPS-wall.jpe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27582" y="1052933"/>
            <a:ext cx="7560841" cy="2824539"/>
          </a:xfrm>
          <a:prstGeom prst="rect">
            <a:avLst/>
          </a:prstGeom>
        </p:spPr>
      </p:pic>
      <p:sp>
        <p:nvSpPr>
          <p:cNvPr id="7" name="Rechthoek 6"/>
          <p:cNvSpPr/>
          <p:nvPr userDrawn="1"/>
        </p:nvSpPr>
        <p:spPr bwMode="auto">
          <a:xfrm>
            <a:off x="827582" y="4731990"/>
            <a:ext cx="7560841" cy="411510"/>
          </a:xfrm>
          <a:prstGeom prst="rect">
            <a:avLst/>
          </a:prstGeom>
          <a:solidFill>
            <a:schemeClr val="tx1"/>
          </a:solidFill>
          <a:ln w="9525" cap="flat" cmpd="sng" algn="ctr">
            <a:noFill/>
            <a:prstDash val="solid"/>
            <a:round/>
            <a:headEnd type="none" w="med" len="med"/>
            <a:tailEnd type="none" w="med" len="med"/>
          </a:ln>
          <a:effectLst/>
        </p:spPr>
        <p:txBody>
          <a:bodyPr anchor="ctr"/>
          <a:lstStyle/>
          <a:p>
            <a:pPr algn="ctr">
              <a:defRPr/>
            </a:pPr>
            <a:endParaRPr lang="nl-NL">
              <a:solidFill>
                <a:schemeClr val="tx1"/>
              </a:solidFill>
            </a:endParaRPr>
          </a:p>
        </p:txBody>
      </p:sp>
      <p:sp>
        <p:nvSpPr>
          <p:cNvPr id="10" name="Rechthoek 9"/>
          <p:cNvSpPr/>
          <p:nvPr userDrawn="1"/>
        </p:nvSpPr>
        <p:spPr bwMode="auto">
          <a:xfrm>
            <a:off x="827583" y="3507854"/>
            <a:ext cx="7560840" cy="1296144"/>
          </a:xfrm>
          <a:prstGeom prst="rect">
            <a:avLst/>
          </a:prstGeom>
          <a:solidFill>
            <a:srgbClr val="E62E26"/>
          </a:solidFill>
          <a:ln w="9525" cap="flat" cmpd="sng" algn="ctr">
            <a:noFill/>
            <a:prstDash val="solid"/>
            <a:round/>
            <a:headEnd type="none" w="med" len="med"/>
            <a:tailEnd type="none" w="med" len="med"/>
          </a:ln>
          <a:effectLst/>
        </p:spPr>
        <p:txBody>
          <a:bodyPr anchor="ctr"/>
          <a:lstStyle/>
          <a:p>
            <a:pPr algn="ctr">
              <a:defRPr/>
            </a:pPr>
            <a:endParaRPr lang="nl-NL">
              <a:solidFill>
                <a:schemeClr val="tx1"/>
              </a:solidFill>
            </a:endParaRPr>
          </a:p>
        </p:txBody>
      </p:sp>
      <p:sp>
        <p:nvSpPr>
          <p:cNvPr id="12" name="Rectangle 2"/>
          <p:cNvSpPr>
            <a:spLocks noGrp="1" noChangeArrowheads="1"/>
          </p:cNvSpPr>
          <p:nvPr>
            <p:ph type="title" hasCustomPrompt="1"/>
          </p:nvPr>
        </p:nvSpPr>
        <p:spPr bwMode="auto">
          <a:xfrm>
            <a:off x="1115616" y="3579862"/>
            <a:ext cx="6984776"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a:solidFill>
                  <a:schemeClr val="bg1"/>
                </a:solidFill>
              </a:defRPr>
            </a:lvl1pPr>
          </a:lstStyle>
          <a:p>
            <a:pPr lvl="0"/>
            <a:r>
              <a:rPr lang="nl-NL"/>
              <a:t>Klik om een titel in te voegen</a:t>
            </a:r>
          </a:p>
        </p:txBody>
      </p:sp>
      <p:sp>
        <p:nvSpPr>
          <p:cNvPr id="15" name="Tijdelijke aanduiding voor tekst 20"/>
          <p:cNvSpPr>
            <a:spLocks noGrp="1"/>
          </p:cNvSpPr>
          <p:nvPr>
            <p:ph type="body" sz="quarter" idx="12" hasCustomPrompt="1"/>
          </p:nvPr>
        </p:nvSpPr>
        <p:spPr>
          <a:xfrm>
            <a:off x="1115616" y="4795065"/>
            <a:ext cx="6984776" cy="359792"/>
          </a:xfrm>
        </p:spPr>
        <p:txBody>
          <a:bodyPr/>
          <a:lstStyle>
            <a:lvl1pPr marL="0" indent="0" algn="ctr">
              <a:buNone/>
              <a:defRPr sz="1200">
                <a:solidFill>
                  <a:srgbClr val="FFFFFF"/>
                </a:solidFill>
              </a:defRPr>
            </a:lvl1pPr>
          </a:lstStyle>
          <a:p>
            <a:pPr lvl="0"/>
            <a:r>
              <a:rPr lang="nl-NL"/>
              <a:t>Klik om Naam, Locatie, Datum in te voegen</a:t>
            </a:r>
          </a:p>
        </p:txBody>
      </p:sp>
      <p:sp>
        <p:nvSpPr>
          <p:cNvPr id="16" name="Rechthoek 15"/>
          <p:cNvSpPr/>
          <p:nvPr userDrawn="1"/>
        </p:nvSpPr>
        <p:spPr bwMode="auto">
          <a:xfrm>
            <a:off x="827583" y="195486"/>
            <a:ext cx="7560840" cy="1368152"/>
          </a:xfrm>
          <a:prstGeom prst="rect">
            <a:avLst/>
          </a:prstGeom>
          <a:solidFill>
            <a:schemeClr val="bg1">
              <a:lumMod val="95000"/>
            </a:schemeClr>
          </a:solidFill>
          <a:ln w="9525" cap="flat" cmpd="sng" algn="ctr">
            <a:noFill/>
            <a:prstDash val="solid"/>
            <a:round/>
            <a:headEnd type="none" w="med" len="med"/>
            <a:tailEnd type="none" w="med" len="med"/>
          </a:ln>
          <a:effectLst/>
        </p:spPr>
        <p:txBody>
          <a:bodyPr anchor="ctr"/>
          <a:lstStyle/>
          <a:p>
            <a:pPr algn="ctr">
              <a:defRPr/>
            </a:pPr>
            <a:endParaRPr lang="nl-NL">
              <a:solidFill>
                <a:schemeClr val="tx1"/>
              </a:solidFill>
            </a:endParaRPr>
          </a:p>
        </p:txBody>
      </p:sp>
      <p:pic>
        <p:nvPicPr>
          <p:cNvPr id="4" name="Afbeelding 3" descr="logo-processpecialisten-PNG.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3608" y="339502"/>
            <a:ext cx="2160240" cy="1013446"/>
          </a:xfrm>
          <a:prstGeom prst="rect">
            <a:avLst/>
          </a:prstGeom>
        </p:spPr>
      </p:pic>
    </p:spTree>
    <p:extLst>
      <p:ext uri="{BB962C8B-B14F-4D97-AF65-F5344CB8AC3E}">
        <p14:creationId xmlns:p14="http://schemas.microsoft.com/office/powerpoint/2010/main" val="2584116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 - Titel en object standaar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673515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 Titel zonder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540530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 - Titel en object SCHERP">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4" name="Afbeelding 5" descr="scherplogo_v2.jpg"/>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16216" y="4371950"/>
            <a:ext cx="2547466" cy="624117"/>
          </a:xfrm>
          <a:prstGeom prst="rect">
            <a:avLst/>
          </a:prstGeom>
          <a:noFill/>
          <a:ln w="9525">
            <a:noFill/>
            <a:miter lim="800000"/>
            <a:headEnd/>
            <a:tailEnd/>
          </a:ln>
        </p:spPr>
      </p:pic>
    </p:spTree>
    <p:extLst>
      <p:ext uri="{BB962C8B-B14F-4D97-AF65-F5344CB8AC3E}">
        <p14:creationId xmlns:p14="http://schemas.microsoft.com/office/powerpoint/2010/main" val="1051065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ftr" sz="quarter"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00990282-355E-40BA-816B-BD876A8D8B48}"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566890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nl-NL">
              <a:solidFill>
                <a:srgbClr val="000000"/>
              </a:solidFill>
            </a:endParaRPr>
          </a:p>
        </p:txBody>
      </p:sp>
      <p:sp>
        <p:nvSpPr>
          <p:cNvPr id="3" name="Rectangle 5"/>
          <p:cNvSpPr>
            <a:spLocks noGrp="1" noChangeArrowheads="1"/>
          </p:cNvSpPr>
          <p:nvPr>
            <p:ph type="sldNum" sz="quarter" idx="11"/>
          </p:nvPr>
        </p:nvSpPr>
        <p:spPr>
          <a:ln/>
        </p:spPr>
        <p:txBody>
          <a:bodyPr/>
          <a:lstStyle>
            <a:lvl1pPr>
              <a:defRPr/>
            </a:lvl1pPr>
          </a:lstStyle>
          <a:p>
            <a:pPr>
              <a:defRPr/>
            </a:pPr>
            <a:fld id="{BB3D2BA7-8E14-488F-A3FA-2D8E78A14B2A}"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027836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hthoek 8"/>
          <p:cNvSpPr/>
          <p:nvPr userDrawn="1"/>
        </p:nvSpPr>
        <p:spPr bwMode="auto">
          <a:xfrm>
            <a:off x="0" y="1"/>
            <a:ext cx="9144000" cy="897731"/>
          </a:xfrm>
          <a:prstGeom prst="rect">
            <a:avLst/>
          </a:prstGeom>
          <a:solidFill>
            <a:schemeClr val="bg1">
              <a:lumMod val="95000"/>
            </a:schemeClr>
          </a:solidFill>
          <a:ln w="9525" cap="flat" cmpd="sng" algn="ctr">
            <a:noFill/>
            <a:prstDash val="solid"/>
            <a:round/>
            <a:headEnd type="none" w="med" len="med"/>
            <a:tailEnd type="none" w="med" len="med"/>
          </a:ln>
          <a:effectLst/>
        </p:spPr>
        <p:txBody>
          <a:bodyPr anchor="ctr"/>
          <a:lstStyle/>
          <a:p>
            <a:pPr algn="ctr">
              <a:defRPr/>
            </a:pPr>
            <a:endParaRPr lang="nl-NL">
              <a:solidFill>
                <a:schemeClr val="tx1"/>
              </a:solidFill>
            </a:endParaRPr>
          </a:p>
        </p:txBody>
      </p:sp>
      <p:sp>
        <p:nvSpPr>
          <p:cNvPr id="1027" name="Rectangle 2"/>
          <p:cNvSpPr>
            <a:spLocks noGrp="1" noChangeArrowheads="1"/>
          </p:cNvSpPr>
          <p:nvPr>
            <p:ph type="title"/>
          </p:nvPr>
        </p:nvSpPr>
        <p:spPr bwMode="auto">
          <a:xfrm>
            <a:off x="539552" y="1125016"/>
            <a:ext cx="7992119" cy="540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het opmaakprofiel te bewerken</a:t>
            </a:r>
          </a:p>
        </p:txBody>
      </p:sp>
      <p:sp>
        <p:nvSpPr>
          <p:cNvPr id="1028" name="Rectangle 3"/>
          <p:cNvSpPr>
            <a:spLocks noGrp="1" noChangeArrowheads="1"/>
          </p:cNvSpPr>
          <p:nvPr>
            <p:ph type="body" idx="1"/>
          </p:nvPr>
        </p:nvSpPr>
        <p:spPr bwMode="auto">
          <a:xfrm>
            <a:off x="539554" y="1720328"/>
            <a:ext cx="7992886" cy="29396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opmaakprofielen van de </a:t>
            </a:r>
            <a:r>
              <a:rPr lang="nl-NL" err="1"/>
              <a:t>modeltekst</a:t>
            </a:r>
            <a:r>
              <a:rPr lang="nl-NL"/>
              <a:t> te bewerken</a:t>
            </a:r>
          </a:p>
          <a:p>
            <a:pPr lvl="1"/>
            <a:r>
              <a:rPr lang="nl-NL"/>
              <a:t>Tweede niveau</a:t>
            </a:r>
          </a:p>
          <a:p>
            <a:pPr lvl="2"/>
            <a:r>
              <a:rPr lang="nl-NL"/>
              <a:t>Derde niveau</a:t>
            </a:r>
          </a:p>
          <a:p>
            <a:pPr lvl="3"/>
            <a:r>
              <a:rPr lang="nl-NL"/>
              <a:t>Vierde niveau</a:t>
            </a:r>
          </a:p>
          <a:p>
            <a:pPr lvl="4"/>
            <a:r>
              <a:rPr lang="nl-NL"/>
              <a:t>Vijfde niveau</a:t>
            </a:r>
          </a:p>
        </p:txBody>
      </p:sp>
      <p:sp>
        <p:nvSpPr>
          <p:cNvPr id="10" name="Rechthoek 9"/>
          <p:cNvSpPr/>
          <p:nvPr userDrawn="1"/>
        </p:nvSpPr>
        <p:spPr bwMode="auto">
          <a:xfrm>
            <a:off x="0" y="4948237"/>
            <a:ext cx="9144000" cy="195263"/>
          </a:xfrm>
          <a:prstGeom prst="rect">
            <a:avLst/>
          </a:prstGeom>
          <a:solidFill>
            <a:srgbClr val="E62E26"/>
          </a:solidFill>
          <a:ln w="9525" cap="flat" cmpd="sng" algn="ctr">
            <a:noFill/>
            <a:prstDash val="solid"/>
            <a:round/>
            <a:headEnd type="none" w="med" len="med"/>
            <a:tailEnd type="none" w="med" len="med"/>
          </a:ln>
          <a:effectLst/>
        </p:spPr>
        <p:txBody>
          <a:bodyPr anchor="ctr"/>
          <a:lstStyle/>
          <a:p>
            <a:pPr algn="ctr">
              <a:defRPr/>
            </a:pPr>
            <a:endParaRPr lang="nl-NL">
              <a:solidFill>
                <a:schemeClr val="tx1"/>
              </a:solidFill>
            </a:endParaRPr>
          </a:p>
        </p:txBody>
      </p:sp>
      <p:pic>
        <p:nvPicPr>
          <p:cNvPr id="2" name="Afbeelding 1" descr="logo-processpecialisten-PNG.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7504" y="100364"/>
            <a:ext cx="1584176" cy="743194"/>
          </a:xfrm>
          <a:prstGeom prst="rect">
            <a:avLst/>
          </a:prstGeom>
        </p:spPr>
      </p:pic>
    </p:spTree>
  </p:cSld>
  <p:clrMap bg1="lt1" tx1="dk1" bg2="lt2" tx2="dk2" accent1="accent1" accent2="accent2" accent3="accent3" accent4="accent4" accent5="accent5" accent6="accent6" hlink="hlink" folHlink="folHlink"/>
  <p:sldLayoutIdLst>
    <p:sldLayoutId id="2147483753" r:id="rId1"/>
    <p:sldLayoutId id="2147483755" r:id="rId2"/>
    <p:sldLayoutId id="2147483754" r:id="rId3"/>
    <p:sldLayoutId id="2147483760" r:id="rId4"/>
    <p:sldLayoutId id="2147483756" r:id="rId5"/>
    <p:sldLayoutId id="2147483758" r:id="rId6"/>
    <p:sldLayoutId id="2147483759" r:id="rId7"/>
    <p:sldLayoutId id="2147483761" r:id="rId8"/>
    <p:sldLayoutId id="2147483762" r:id="rId9"/>
  </p:sldLayoutIdLst>
  <p:hf hdr="0" ftr="0" dt="0"/>
  <p:txStyles>
    <p:titleStyle>
      <a:lvl1pPr algn="l" rtl="0" eaLnBrk="0" fontAlgn="base" hangingPunct="0">
        <a:spcBef>
          <a:spcPct val="0"/>
        </a:spcBef>
        <a:spcAft>
          <a:spcPct val="0"/>
        </a:spcAft>
        <a:defRPr sz="2400" b="1" i="0">
          <a:solidFill>
            <a:schemeClr val="tx2"/>
          </a:solidFill>
          <a:latin typeface="Arial"/>
          <a:ea typeface="+mj-ea"/>
          <a:cs typeface="Arial"/>
        </a:defRPr>
      </a:lvl1pPr>
      <a:lvl2pPr algn="l" rtl="0" eaLnBrk="0" fontAlgn="base" hangingPunct="0">
        <a:spcBef>
          <a:spcPct val="0"/>
        </a:spcBef>
        <a:spcAft>
          <a:spcPct val="0"/>
        </a:spcAft>
        <a:defRPr sz="2400">
          <a:solidFill>
            <a:schemeClr val="tx2"/>
          </a:solidFill>
          <a:latin typeface="Arial Black" pitchFamily="34" charset="0"/>
        </a:defRPr>
      </a:lvl2pPr>
      <a:lvl3pPr algn="l" rtl="0" eaLnBrk="0" fontAlgn="base" hangingPunct="0">
        <a:spcBef>
          <a:spcPct val="0"/>
        </a:spcBef>
        <a:spcAft>
          <a:spcPct val="0"/>
        </a:spcAft>
        <a:defRPr sz="2400">
          <a:solidFill>
            <a:schemeClr val="tx2"/>
          </a:solidFill>
          <a:latin typeface="Arial Black" pitchFamily="34" charset="0"/>
        </a:defRPr>
      </a:lvl3pPr>
      <a:lvl4pPr algn="l" rtl="0" eaLnBrk="0" fontAlgn="base" hangingPunct="0">
        <a:spcBef>
          <a:spcPct val="0"/>
        </a:spcBef>
        <a:spcAft>
          <a:spcPct val="0"/>
        </a:spcAft>
        <a:defRPr sz="2400">
          <a:solidFill>
            <a:schemeClr val="tx2"/>
          </a:solidFill>
          <a:latin typeface="Arial Black" pitchFamily="34" charset="0"/>
        </a:defRPr>
      </a:lvl4pPr>
      <a:lvl5pPr algn="l" rtl="0" eaLnBrk="0" fontAlgn="base" hangingPunct="0">
        <a:spcBef>
          <a:spcPct val="0"/>
        </a:spcBef>
        <a:spcAft>
          <a:spcPct val="0"/>
        </a:spcAft>
        <a:defRPr sz="2400">
          <a:solidFill>
            <a:schemeClr val="tx2"/>
          </a:solidFill>
          <a:latin typeface="Arial Black" pitchFamily="34" charset="0"/>
        </a:defRPr>
      </a:lvl5pPr>
      <a:lvl6pPr marL="457200" algn="ctr" rtl="0" fontAlgn="base">
        <a:spcBef>
          <a:spcPct val="0"/>
        </a:spcBef>
        <a:spcAft>
          <a:spcPct val="0"/>
        </a:spcAft>
        <a:defRPr sz="3200">
          <a:solidFill>
            <a:schemeClr val="tx2"/>
          </a:solidFill>
          <a:latin typeface="Arial Black" pitchFamily="34" charset="0"/>
        </a:defRPr>
      </a:lvl6pPr>
      <a:lvl7pPr marL="914400" algn="ctr" rtl="0" fontAlgn="base">
        <a:spcBef>
          <a:spcPct val="0"/>
        </a:spcBef>
        <a:spcAft>
          <a:spcPct val="0"/>
        </a:spcAft>
        <a:defRPr sz="3200">
          <a:solidFill>
            <a:schemeClr val="tx2"/>
          </a:solidFill>
          <a:latin typeface="Arial Black" pitchFamily="34" charset="0"/>
        </a:defRPr>
      </a:lvl7pPr>
      <a:lvl8pPr marL="1371600" algn="ctr" rtl="0" fontAlgn="base">
        <a:spcBef>
          <a:spcPct val="0"/>
        </a:spcBef>
        <a:spcAft>
          <a:spcPct val="0"/>
        </a:spcAft>
        <a:defRPr sz="3200">
          <a:solidFill>
            <a:schemeClr val="tx2"/>
          </a:solidFill>
          <a:latin typeface="Arial Black" pitchFamily="34" charset="0"/>
        </a:defRPr>
      </a:lvl8pPr>
      <a:lvl9pPr marL="1828800" algn="ctr" rtl="0" fontAlgn="base">
        <a:spcBef>
          <a:spcPct val="0"/>
        </a:spcBef>
        <a:spcAft>
          <a:spcPct val="0"/>
        </a:spcAft>
        <a:defRPr sz="32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a:solidFill>
            <a:schemeClr val="tx1"/>
          </a:solidFill>
          <a:latin typeface="Arial" charset="0"/>
        </a:defRPr>
      </a:lvl2pPr>
      <a:lvl3pPr marL="1143000" indent="-228600" algn="l" rtl="0" eaLnBrk="0" fontAlgn="base" hangingPunct="0">
        <a:spcBef>
          <a:spcPct val="20000"/>
        </a:spcBef>
        <a:spcAft>
          <a:spcPct val="0"/>
        </a:spcAft>
        <a:buChar char="•"/>
        <a:defRPr sz="1600">
          <a:solidFill>
            <a:schemeClr val="tx1"/>
          </a:solidFill>
          <a:latin typeface="Arial" charset="0"/>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processpecialisten.nl/"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hyperlink" Target="http://www.tpsoc.e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1600" dirty="0"/>
              <a:t>Carolien Wanrooy| De Processpecialisten </a:t>
            </a:r>
          </a:p>
        </p:txBody>
      </p:sp>
      <p:sp>
        <p:nvSpPr>
          <p:cNvPr id="5" name="Tijdelijke aanduiding voor tekst 4">
            <a:extLst>
              <a:ext uri="{FF2B5EF4-FFF2-40B4-BE49-F238E27FC236}">
                <a16:creationId xmlns:a16="http://schemas.microsoft.com/office/drawing/2014/main" id="{DD2F47BA-C88E-4D15-8B2C-9F9392EF82C6}"/>
              </a:ext>
            </a:extLst>
          </p:cNvPr>
          <p:cNvSpPr>
            <a:spLocks noGrp="1"/>
          </p:cNvSpPr>
          <p:nvPr>
            <p:ph type="body" sz="quarter" idx="12"/>
          </p:nvPr>
        </p:nvSpPr>
        <p:spPr/>
        <p:txBody>
          <a:bodyPr/>
          <a:lstStyle/>
          <a:p>
            <a:r>
              <a:rPr lang="nl-NL" dirty="0"/>
              <a:t>2019 | tel: 06-40158019</a:t>
            </a:r>
          </a:p>
        </p:txBody>
      </p:sp>
      <p:pic>
        <p:nvPicPr>
          <p:cNvPr id="4" name="Afbeelding 3" descr="IMG_4322.JPG">
            <a:extLst>
              <a:ext uri="{FF2B5EF4-FFF2-40B4-BE49-F238E27FC236}">
                <a16:creationId xmlns:a16="http://schemas.microsoft.com/office/drawing/2014/main" id="{FD9A14AD-34A9-4681-9D70-4DD324EE74F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21410" y="788730"/>
            <a:ext cx="2681207" cy="2224001"/>
          </a:xfrm>
          <a:prstGeom prst="rect">
            <a:avLst/>
          </a:prstGeom>
        </p:spPr>
      </p:pic>
    </p:spTree>
    <p:extLst>
      <p:ext uri="{BB962C8B-B14F-4D97-AF65-F5344CB8AC3E}">
        <p14:creationId xmlns:p14="http://schemas.microsoft.com/office/powerpoint/2010/main" val="31531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68B3CA7-33C7-4F43-942D-0CB36181BEAF}"/>
              </a:ext>
            </a:extLst>
          </p:cNvPr>
          <p:cNvSpPr>
            <a:spLocks noGrp="1"/>
          </p:cNvSpPr>
          <p:nvPr>
            <p:ph idx="1"/>
          </p:nvPr>
        </p:nvSpPr>
        <p:spPr>
          <a:xfrm>
            <a:off x="539554" y="1069384"/>
            <a:ext cx="5632646" cy="443410"/>
          </a:xfrm>
        </p:spPr>
        <p:txBody>
          <a:bodyPr/>
          <a:lstStyle/>
          <a:p>
            <a:pPr marL="0" indent="0">
              <a:buNone/>
            </a:pPr>
            <a:r>
              <a:rPr lang="nl-NL" b="1" dirty="0">
                <a:latin typeface="Arial Black" pitchFamily="34" charset="0"/>
                <a:ea typeface="+mj-ea"/>
                <a:cs typeface="Arial" charset="0"/>
              </a:rPr>
              <a:t>Zaakgericht werken</a:t>
            </a:r>
          </a:p>
        </p:txBody>
      </p:sp>
      <p:pic>
        <p:nvPicPr>
          <p:cNvPr id="2050" name="Picture 2" descr="Afbeeldingsresultaat voor aan de slag">
            <a:extLst>
              <a:ext uri="{FF2B5EF4-FFF2-40B4-BE49-F238E27FC236}">
                <a16:creationId xmlns:a16="http://schemas.microsoft.com/office/drawing/2014/main" id="{6226680E-88DD-4477-A72F-2CE98BF9C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7752" y="3009335"/>
            <a:ext cx="2390775" cy="1914525"/>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inhoud 2">
            <a:extLst>
              <a:ext uri="{FF2B5EF4-FFF2-40B4-BE49-F238E27FC236}">
                <a16:creationId xmlns:a16="http://schemas.microsoft.com/office/drawing/2014/main" id="{795975B6-727E-4D76-85AF-90A76D889EF8}"/>
              </a:ext>
            </a:extLst>
          </p:cNvPr>
          <p:cNvSpPr txBox="1">
            <a:spLocks/>
          </p:cNvSpPr>
          <p:nvPr/>
        </p:nvSpPr>
        <p:spPr bwMode="auto">
          <a:xfrm>
            <a:off x="621900" y="1512794"/>
            <a:ext cx="5632646" cy="16521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a:solidFill>
                  <a:schemeClr val="tx1"/>
                </a:solidFill>
                <a:latin typeface="Arial" charset="0"/>
              </a:defRPr>
            </a:lvl2pPr>
            <a:lvl3pPr marL="1143000" indent="-228600" algn="l" rtl="0" eaLnBrk="0" fontAlgn="base" hangingPunct="0">
              <a:spcBef>
                <a:spcPct val="20000"/>
              </a:spcBef>
              <a:spcAft>
                <a:spcPct val="0"/>
              </a:spcAft>
              <a:buChar char="•"/>
              <a:defRPr sz="1600">
                <a:solidFill>
                  <a:schemeClr val="tx1"/>
                </a:solidFill>
                <a:latin typeface="Arial" charset="0"/>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r>
              <a:rPr lang="nl-NL" dirty="0"/>
              <a:t>een manier van werken die zorgt voor controle op resultaatgerichte processen. Het is een middel om grip te krijgen op de afhandeling en het resultaat van een zaak. Zaakgericht werken omvat: Bewaken van de informatiestroom van een zaak</a:t>
            </a:r>
            <a:endParaRPr lang="nl-NL" kern="0" dirty="0">
              <a:latin typeface="Arial Black" pitchFamily="34" charset="0"/>
              <a:ea typeface="+mj-ea"/>
              <a:cs typeface="Arial" charset="0"/>
            </a:endParaRPr>
          </a:p>
        </p:txBody>
      </p:sp>
      <p:sp>
        <p:nvSpPr>
          <p:cNvPr id="11" name="Tijdelijke aanduiding voor inhoud 2">
            <a:extLst>
              <a:ext uri="{FF2B5EF4-FFF2-40B4-BE49-F238E27FC236}">
                <a16:creationId xmlns:a16="http://schemas.microsoft.com/office/drawing/2014/main" id="{468F66E4-D231-47B5-BC90-8FED3BB57FD9}"/>
              </a:ext>
            </a:extLst>
          </p:cNvPr>
          <p:cNvSpPr txBox="1">
            <a:spLocks/>
          </p:cNvSpPr>
          <p:nvPr/>
        </p:nvSpPr>
        <p:spPr bwMode="auto">
          <a:xfrm>
            <a:off x="668964" y="3630706"/>
            <a:ext cx="6008787" cy="4434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a:solidFill>
                  <a:schemeClr val="tx1"/>
                </a:solidFill>
                <a:latin typeface="Arial" charset="0"/>
              </a:defRPr>
            </a:lvl2pPr>
            <a:lvl3pPr marL="1143000" indent="-228600" algn="l" rtl="0" eaLnBrk="0" fontAlgn="base" hangingPunct="0">
              <a:spcBef>
                <a:spcPct val="20000"/>
              </a:spcBef>
              <a:spcAft>
                <a:spcPct val="0"/>
              </a:spcAft>
              <a:buChar char="•"/>
              <a:defRPr sz="1600">
                <a:solidFill>
                  <a:schemeClr val="tx1"/>
                </a:solidFill>
                <a:latin typeface="Arial" charset="0"/>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r>
              <a:rPr lang="nl-NL" b="1" dirty="0">
                <a:latin typeface="Arial Black" panose="020B0A04020102020204" pitchFamily="34" charset="0"/>
              </a:rPr>
              <a:t>inrichten van keten(proces)sturingsmodel</a:t>
            </a:r>
            <a:endParaRPr lang="nl-NL" b="1" kern="0" dirty="0">
              <a:latin typeface="Arial Black" panose="020B0A04020102020204" pitchFamily="34" charset="0"/>
              <a:ea typeface="+mj-ea"/>
              <a:cs typeface="Arial" charset="0"/>
            </a:endParaRPr>
          </a:p>
        </p:txBody>
      </p:sp>
    </p:spTree>
    <p:extLst>
      <p:ext uri="{BB962C8B-B14F-4D97-AF65-F5344CB8AC3E}">
        <p14:creationId xmlns:p14="http://schemas.microsoft.com/office/powerpoint/2010/main" val="3259499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68B3CA7-33C7-4F43-942D-0CB36181BEAF}"/>
              </a:ext>
            </a:extLst>
          </p:cNvPr>
          <p:cNvSpPr>
            <a:spLocks noGrp="1"/>
          </p:cNvSpPr>
          <p:nvPr>
            <p:ph idx="1"/>
          </p:nvPr>
        </p:nvSpPr>
        <p:spPr>
          <a:xfrm>
            <a:off x="539554" y="1069384"/>
            <a:ext cx="5632646" cy="443410"/>
          </a:xfrm>
        </p:spPr>
        <p:txBody>
          <a:bodyPr/>
          <a:lstStyle/>
          <a:p>
            <a:pPr marL="0" indent="0">
              <a:buNone/>
            </a:pPr>
            <a:r>
              <a:rPr lang="nl-NL" b="1" dirty="0">
                <a:latin typeface="Arial Black" pitchFamily="34" charset="0"/>
                <a:ea typeface="+mj-ea"/>
                <a:cs typeface="Arial" charset="0"/>
              </a:rPr>
              <a:t>Service Design</a:t>
            </a:r>
          </a:p>
        </p:txBody>
      </p:sp>
      <p:pic>
        <p:nvPicPr>
          <p:cNvPr id="2050" name="Picture 2" descr="Afbeeldingsresultaat voor aan de slag">
            <a:extLst>
              <a:ext uri="{FF2B5EF4-FFF2-40B4-BE49-F238E27FC236}">
                <a16:creationId xmlns:a16="http://schemas.microsoft.com/office/drawing/2014/main" id="{6226680E-88DD-4477-A72F-2CE98BF9C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7752" y="3009335"/>
            <a:ext cx="2390775" cy="1914525"/>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inhoud 2">
            <a:extLst>
              <a:ext uri="{FF2B5EF4-FFF2-40B4-BE49-F238E27FC236}">
                <a16:creationId xmlns:a16="http://schemas.microsoft.com/office/drawing/2014/main" id="{795975B6-727E-4D76-85AF-90A76D889EF8}"/>
              </a:ext>
            </a:extLst>
          </p:cNvPr>
          <p:cNvSpPr txBox="1">
            <a:spLocks/>
          </p:cNvSpPr>
          <p:nvPr/>
        </p:nvSpPr>
        <p:spPr bwMode="auto">
          <a:xfrm>
            <a:off x="588283" y="1606923"/>
            <a:ext cx="5632646" cy="16521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a:solidFill>
                  <a:schemeClr val="tx1"/>
                </a:solidFill>
                <a:latin typeface="Arial" charset="0"/>
              </a:defRPr>
            </a:lvl2pPr>
            <a:lvl3pPr marL="1143000" indent="-228600" algn="l" rtl="0" eaLnBrk="0" fontAlgn="base" hangingPunct="0">
              <a:spcBef>
                <a:spcPct val="20000"/>
              </a:spcBef>
              <a:spcAft>
                <a:spcPct val="0"/>
              </a:spcAft>
              <a:buChar char="•"/>
              <a:defRPr sz="1600">
                <a:solidFill>
                  <a:schemeClr val="tx1"/>
                </a:solidFill>
                <a:latin typeface="Arial" charset="0"/>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r>
              <a:rPr lang="nl-NL" dirty="0"/>
              <a:t>de activiteit van het plannen en organiseren van mensen, infrastructuur, communicatie en materiële componenten van een service om de kwaliteit en de interactie tussen de serviceprovider en zijn klanten te verbeteren</a:t>
            </a:r>
            <a:endParaRPr lang="nl-NL" kern="0" dirty="0">
              <a:latin typeface="Arial Black" pitchFamily="34" charset="0"/>
              <a:ea typeface="+mj-ea"/>
              <a:cs typeface="Arial" charset="0"/>
            </a:endParaRPr>
          </a:p>
        </p:txBody>
      </p:sp>
      <p:sp>
        <p:nvSpPr>
          <p:cNvPr id="11" name="Tijdelijke aanduiding voor inhoud 2">
            <a:extLst>
              <a:ext uri="{FF2B5EF4-FFF2-40B4-BE49-F238E27FC236}">
                <a16:creationId xmlns:a16="http://schemas.microsoft.com/office/drawing/2014/main" id="{468F66E4-D231-47B5-BC90-8FED3BB57FD9}"/>
              </a:ext>
            </a:extLst>
          </p:cNvPr>
          <p:cNvSpPr txBox="1">
            <a:spLocks/>
          </p:cNvSpPr>
          <p:nvPr/>
        </p:nvSpPr>
        <p:spPr bwMode="auto">
          <a:xfrm>
            <a:off x="668964" y="3630706"/>
            <a:ext cx="6008787" cy="4434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a:solidFill>
                  <a:schemeClr val="tx1"/>
                </a:solidFill>
                <a:latin typeface="Arial" charset="0"/>
              </a:defRPr>
            </a:lvl2pPr>
            <a:lvl3pPr marL="1143000" indent="-228600" algn="l" rtl="0" eaLnBrk="0" fontAlgn="base" hangingPunct="0">
              <a:spcBef>
                <a:spcPct val="20000"/>
              </a:spcBef>
              <a:spcAft>
                <a:spcPct val="0"/>
              </a:spcAft>
              <a:buChar char="•"/>
              <a:defRPr sz="1600">
                <a:solidFill>
                  <a:schemeClr val="tx1"/>
                </a:solidFill>
                <a:latin typeface="Arial" charset="0"/>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r>
              <a:rPr lang="nl-NL" b="1" dirty="0">
                <a:latin typeface="Arial Black" panose="020B0A04020102020204" pitchFamily="34" charset="0"/>
              </a:rPr>
              <a:t>Klantreizen</a:t>
            </a:r>
            <a:endParaRPr lang="nl-NL" b="1" kern="0" dirty="0">
              <a:latin typeface="Arial Black" panose="020B0A04020102020204" pitchFamily="34" charset="0"/>
              <a:ea typeface="+mj-ea"/>
              <a:cs typeface="Arial" charset="0"/>
            </a:endParaRPr>
          </a:p>
        </p:txBody>
      </p:sp>
    </p:spTree>
    <p:extLst>
      <p:ext uri="{BB962C8B-B14F-4D97-AF65-F5344CB8AC3E}">
        <p14:creationId xmlns:p14="http://schemas.microsoft.com/office/powerpoint/2010/main" val="2988661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68B3CA7-33C7-4F43-942D-0CB36181BEAF}"/>
              </a:ext>
            </a:extLst>
          </p:cNvPr>
          <p:cNvSpPr>
            <a:spLocks noGrp="1"/>
          </p:cNvSpPr>
          <p:nvPr>
            <p:ph idx="1"/>
          </p:nvPr>
        </p:nvSpPr>
        <p:spPr>
          <a:xfrm>
            <a:off x="539554" y="1069384"/>
            <a:ext cx="5632646" cy="443410"/>
          </a:xfrm>
        </p:spPr>
        <p:txBody>
          <a:bodyPr/>
          <a:lstStyle/>
          <a:p>
            <a:pPr marL="0" indent="0">
              <a:buNone/>
            </a:pPr>
            <a:r>
              <a:rPr lang="nl-NL" b="1" dirty="0">
                <a:latin typeface="Arial Black" pitchFamily="34" charset="0"/>
                <a:ea typeface="+mj-ea"/>
                <a:cs typeface="Arial" charset="0"/>
              </a:rPr>
              <a:t>ISO certificering</a:t>
            </a:r>
          </a:p>
        </p:txBody>
      </p:sp>
      <p:pic>
        <p:nvPicPr>
          <p:cNvPr id="2050" name="Picture 2" descr="Afbeeldingsresultaat voor aan de slag">
            <a:extLst>
              <a:ext uri="{FF2B5EF4-FFF2-40B4-BE49-F238E27FC236}">
                <a16:creationId xmlns:a16="http://schemas.microsoft.com/office/drawing/2014/main" id="{6226680E-88DD-4477-A72F-2CE98BF9C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7752" y="3009335"/>
            <a:ext cx="2390775" cy="1914525"/>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inhoud 2">
            <a:extLst>
              <a:ext uri="{FF2B5EF4-FFF2-40B4-BE49-F238E27FC236}">
                <a16:creationId xmlns:a16="http://schemas.microsoft.com/office/drawing/2014/main" id="{795975B6-727E-4D76-85AF-90A76D889EF8}"/>
              </a:ext>
            </a:extLst>
          </p:cNvPr>
          <p:cNvSpPr txBox="1">
            <a:spLocks/>
          </p:cNvSpPr>
          <p:nvPr/>
        </p:nvSpPr>
        <p:spPr bwMode="auto">
          <a:xfrm>
            <a:off x="552778" y="1671627"/>
            <a:ext cx="5913371" cy="16521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a:solidFill>
                  <a:schemeClr val="tx1"/>
                </a:solidFill>
                <a:latin typeface="Arial" charset="0"/>
              </a:defRPr>
            </a:lvl2pPr>
            <a:lvl3pPr marL="1143000" indent="-228600" algn="l" rtl="0" eaLnBrk="0" fontAlgn="base" hangingPunct="0">
              <a:spcBef>
                <a:spcPct val="20000"/>
              </a:spcBef>
              <a:spcAft>
                <a:spcPct val="0"/>
              </a:spcAft>
              <a:buChar char="•"/>
              <a:defRPr sz="1600">
                <a:solidFill>
                  <a:schemeClr val="tx1"/>
                </a:solidFill>
                <a:latin typeface="Arial" charset="0"/>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r>
              <a:rPr lang="nl-NL" dirty="0"/>
              <a:t>Het ISO 9001 is een internationaal geaccepteerde standaard voor kwaliteitsmanagement. Met een ISO 9001 certificaat toont u aan dat u aantoonbaar voldoet aan klanteisen en verwachtingen en dat continue verbeteren in de organisatie geborgd is.</a:t>
            </a:r>
            <a:endParaRPr lang="nl-NL" b="1" kern="0" dirty="0">
              <a:latin typeface="Arial Black" pitchFamily="34" charset="0"/>
              <a:ea typeface="+mj-ea"/>
              <a:cs typeface="Arial" charset="0"/>
            </a:endParaRPr>
          </a:p>
        </p:txBody>
      </p:sp>
      <p:sp>
        <p:nvSpPr>
          <p:cNvPr id="11" name="Tijdelijke aanduiding voor inhoud 2">
            <a:extLst>
              <a:ext uri="{FF2B5EF4-FFF2-40B4-BE49-F238E27FC236}">
                <a16:creationId xmlns:a16="http://schemas.microsoft.com/office/drawing/2014/main" id="{468F66E4-D231-47B5-BC90-8FED3BB57FD9}"/>
              </a:ext>
            </a:extLst>
          </p:cNvPr>
          <p:cNvSpPr txBox="1">
            <a:spLocks/>
          </p:cNvSpPr>
          <p:nvPr/>
        </p:nvSpPr>
        <p:spPr bwMode="auto">
          <a:xfrm>
            <a:off x="601729" y="3523187"/>
            <a:ext cx="5632646" cy="4434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a:solidFill>
                  <a:schemeClr val="tx1"/>
                </a:solidFill>
                <a:latin typeface="Arial" charset="0"/>
              </a:defRPr>
            </a:lvl2pPr>
            <a:lvl3pPr marL="1143000" indent="-228600" algn="l" rtl="0" eaLnBrk="0" fontAlgn="base" hangingPunct="0">
              <a:spcBef>
                <a:spcPct val="20000"/>
              </a:spcBef>
              <a:spcAft>
                <a:spcPct val="0"/>
              </a:spcAft>
              <a:buChar char="•"/>
              <a:defRPr sz="1600">
                <a:solidFill>
                  <a:schemeClr val="tx1"/>
                </a:solidFill>
                <a:latin typeface="Arial" charset="0"/>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r>
              <a:rPr lang="nl-NL" b="1" kern="0" dirty="0">
                <a:latin typeface="Arial Black" pitchFamily="34" charset="0"/>
                <a:ea typeface="+mj-ea"/>
                <a:cs typeface="Arial" charset="0"/>
              </a:rPr>
              <a:t>Verandermanagement nieuwe werkwijzen en eigenaarschap</a:t>
            </a:r>
          </a:p>
        </p:txBody>
      </p:sp>
    </p:spTree>
    <p:extLst>
      <p:ext uri="{BB962C8B-B14F-4D97-AF65-F5344CB8AC3E}">
        <p14:creationId xmlns:p14="http://schemas.microsoft.com/office/powerpoint/2010/main" val="3618279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68B3CA7-33C7-4F43-942D-0CB36181BEAF}"/>
              </a:ext>
            </a:extLst>
          </p:cNvPr>
          <p:cNvSpPr>
            <a:spLocks noGrp="1"/>
          </p:cNvSpPr>
          <p:nvPr>
            <p:ph idx="1"/>
          </p:nvPr>
        </p:nvSpPr>
        <p:spPr>
          <a:xfrm>
            <a:off x="539554" y="1069384"/>
            <a:ext cx="5632646" cy="443410"/>
          </a:xfrm>
        </p:spPr>
        <p:txBody>
          <a:bodyPr/>
          <a:lstStyle/>
          <a:p>
            <a:pPr marL="0" indent="0">
              <a:buNone/>
            </a:pPr>
            <a:r>
              <a:rPr lang="nl-NL" b="1" dirty="0">
                <a:latin typeface="Arial Black" pitchFamily="34" charset="0"/>
                <a:ea typeface="+mj-ea"/>
                <a:cs typeface="Arial" charset="0"/>
              </a:rPr>
              <a:t>De Participatiewet</a:t>
            </a:r>
          </a:p>
        </p:txBody>
      </p:sp>
      <p:pic>
        <p:nvPicPr>
          <p:cNvPr id="2050" name="Picture 2" descr="Afbeeldingsresultaat voor aan de slag">
            <a:extLst>
              <a:ext uri="{FF2B5EF4-FFF2-40B4-BE49-F238E27FC236}">
                <a16:creationId xmlns:a16="http://schemas.microsoft.com/office/drawing/2014/main" id="{6226680E-88DD-4477-A72F-2CE98BF9C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7752" y="3009335"/>
            <a:ext cx="2390775" cy="1914525"/>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inhoud 2">
            <a:extLst>
              <a:ext uri="{FF2B5EF4-FFF2-40B4-BE49-F238E27FC236}">
                <a16:creationId xmlns:a16="http://schemas.microsoft.com/office/drawing/2014/main" id="{795975B6-727E-4D76-85AF-90A76D889EF8}"/>
              </a:ext>
            </a:extLst>
          </p:cNvPr>
          <p:cNvSpPr txBox="1">
            <a:spLocks/>
          </p:cNvSpPr>
          <p:nvPr/>
        </p:nvSpPr>
        <p:spPr bwMode="auto">
          <a:xfrm>
            <a:off x="682412" y="1409411"/>
            <a:ext cx="5632646" cy="16521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a:solidFill>
                  <a:schemeClr val="tx1"/>
                </a:solidFill>
                <a:latin typeface="Arial" charset="0"/>
              </a:defRPr>
            </a:lvl2pPr>
            <a:lvl3pPr marL="1143000" indent="-228600" algn="l" rtl="0" eaLnBrk="0" fontAlgn="base" hangingPunct="0">
              <a:spcBef>
                <a:spcPct val="20000"/>
              </a:spcBef>
              <a:spcAft>
                <a:spcPct val="0"/>
              </a:spcAft>
              <a:buChar char="•"/>
              <a:defRPr sz="1600">
                <a:solidFill>
                  <a:schemeClr val="tx1"/>
                </a:solidFill>
                <a:latin typeface="Arial" charset="0"/>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r>
              <a:rPr lang="nl-NL" dirty="0"/>
              <a:t>Iedereen die kan werken maar het op de arbeidsmarkt zonder ondersteuning niet redt, valt onder de Participatiewet. De wet moet ervoor zorgen dat meer mensen werk vinden, ook mensen met een arbeidsbeperking. </a:t>
            </a:r>
            <a:endParaRPr lang="nl-NL" b="1" kern="0" dirty="0">
              <a:latin typeface="Arial Black" pitchFamily="34" charset="0"/>
              <a:ea typeface="+mj-ea"/>
              <a:cs typeface="Arial" charset="0"/>
            </a:endParaRPr>
          </a:p>
        </p:txBody>
      </p:sp>
      <p:sp>
        <p:nvSpPr>
          <p:cNvPr id="5" name="Tijdelijke aanduiding voor inhoud 2">
            <a:extLst>
              <a:ext uri="{FF2B5EF4-FFF2-40B4-BE49-F238E27FC236}">
                <a16:creationId xmlns:a16="http://schemas.microsoft.com/office/drawing/2014/main" id="{E935E3EF-F736-45CC-9712-783D10461897}"/>
              </a:ext>
            </a:extLst>
          </p:cNvPr>
          <p:cNvSpPr txBox="1">
            <a:spLocks/>
          </p:cNvSpPr>
          <p:nvPr/>
        </p:nvSpPr>
        <p:spPr bwMode="auto">
          <a:xfrm>
            <a:off x="539553" y="3270215"/>
            <a:ext cx="6042781" cy="4434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a:solidFill>
                  <a:schemeClr val="tx1"/>
                </a:solidFill>
                <a:latin typeface="Arial" charset="0"/>
              </a:defRPr>
            </a:lvl2pPr>
            <a:lvl3pPr marL="1143000" indent="-228600" algn="l" rtl="0" eaLnBrk="0" fontAlgn="base" hangingPunct="0">
              <a:spcBef>
                <a:spcPct val="20000"/>
              </a:spcBef>
              <a:spcAft>
                <a:spcPct val="0"/>
              </a:spcAft>
              <a:buChar char="•"/>
              <a:defRPr sz="1600">
                <a:solidFill>
                  <a:schemeClr val="tx1"/>
                </a:solidFill>
                <a:latin typeface="Arial" charset="0"/>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r>
              <a:rPr lang="nl-NL" b="1" kern="0" dirty="0">
                <a:latin typeface="Arial Black" pitchFamily="34" charset="0"/>
                <a:ea typeface="+mj-ea"/>
                <a:cs typeface="Arial" charset="0"/>
              </a:rPr>
              <a:t>Ketenproces en samenwerkingsafspraken</a:t>
            </a:r>
          </a:p>
        </p:txBody>
      </p:sp>
    </p:spTree>
    <p:extLst>
      <p:ext uri="{BB962C8B-B14F-4D97-AF65-F5344CB8AC3E}">
        <p14:creationId xmlns:p14="http://schemas.microsoft.com/office/powerpoint/2010/main" val="378561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68B3CA7-33C7-4F43-942D-0CB36181BEAF}"/>
              </a:ext>
            </a:extLst>
          </p:cNvPr>
          <p:cNvSpPr>
            <a:spLocks noGrp="1"/>
          </p:cNvSpPr>
          <p:nvPr>
            <p:ph idx="1"/>
          </p:nvPr>
        </p:nvSpPr>
        <p:spPr>
          <a:xfrm>
            <a:off x="539554" y="1069384"/>
            <a:ext cx="5632646" cy="443410"/>
          </a:xfrm>
        </p:spPr>
        <p:txBody>
          <a:bodyPr/>
          <a:lstStyle/>
          <a:p>
            <a:pPr marL="0" indent="0">
              <a:buNone/>
            </a:pPr>
            <a:r>
              <a:rPr lang="nl-NL" b="1" dirty="0">
                <a:latin typeface="Arial Black" pitchFamily="34" charset="0"/>
                <a:ea typeface="+mj-ea"/>
                <a:cs typeface="Arial" charset="0"/>
              </a:rPr>
              <a:t>Centralisatie</a:t>
            </a:r>
          </a:p>
        </p:txBody>
      </p:sp>
      <p:pic>
        <p:nvPicPr>
          <p:cNvPr id="2050" name="Picture 2" descr="Afbeeldingsresultaat voor aan de slag">
            <a:extLst>
              <a:ext uri="{FF2B5EF4-FFF2-40B4-BE49-F238E27FC236}">
                <a16:creationId xmlns:a16="http://schemas.microsoft.com/office/drawing/2014/main" id="{6226680E-88DD-4477-A72F-2CE98BF9C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7752" y="3009335"/>
            <a:ext cx="2390775" cy="1914525"/>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inhoud 2">
            <a:extLst>
              <a:ext uri="{FF2B5EF4-FFF2-40B4-BE49-F238E27FC236}">
                <a16:creationId xmlns:a16="http://schemas.microsoft.com/office/drawing/2014/main" id="{795975B6-727E-4D76-85AF-90A76D889EF8}"/>
              </a:ext>
            </a:extLst>
          </p:cNvPr>
          <p:cNvSpPr txBox="1">
            <a:spLocks/>
          </p:cNvSpPr>
          <p:nvPr/>
        </p:nvSpPr>
        <p:spPr bwMode="auto">
          <a:xfrm>
            <a:off x="682412" y="1409411"/>
            <a:ext cx="5632646" cy="19994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a:solidFill>
                  <a:schemeClr val="tx1"/>
                </a:solidFill>
                <a:latin typeface="Arial" charset="0"/>
              </a:defRPr>
            </a:lvl2pPr>
            <a:lvl3pPr marL="1143000" indent="-228600" algn="l" rtl="0" eaLnBrk="0" fontAlgn="base" hangingPunct="0">
              <a:spcBef>
                <a:spcPct val="20000"/>
              </a:spcBef>
              <a:spcAft>
                <a:spcPct val="0"/>
              </a:spcAft>
              <a:buChar char="•"/>
              <a:defRPr sz="1600">
                <a:solidFill>
                  <a:schemeClr val="tx1"/>
                </a:solidFill>
                <a:latin typeface="Arial" charset="0"/>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r>
              <a:rPr lang="nl-NL" dirty="0"/>
              <a:t>Centralisme of centralisatie behelst het streven naar een organisatie die zo veel mogelijk vanuit één centraal punt of zelfs door één centraal orgaan of persoon bestuurd wordt. De machtsuitoefening vindt plaats vanuit een bestuurlijke eenheid of onderneming. De uitvoering kan nog steeds verspreid zijn</a:t>
            </a:r>
            <a:endParaRPr lang="nl-NL" b="1" kern="0" dirty="0">
              <a:latin typeface="Arial Black" pitchFamily="34" charset="0"/>
              <a:ea typeface="+mj-ea"/>
              <a:cs typeface="Arial" charset="0"/>
            </a:endParaRPr>
          </a:p>
        </p:txBody>
      </p:sp>
      <p:sp>
        <p:nvSpPr>
          <p:cNvPr id="5" name="Tijdelijke aanduiding voor inhoud 2">
            <a:extLst>
              <a:ext uri="{FF2B5EF4-FFF2-40B4-BE49-F238E27FC236}">
                <a16:creationId xmlns:a16="http://schemas.microsoft.com/office/drawing/2014/main" id="{E935E3EF-F736-45CC-9712-783D10461897}"/>
              </a:ext>
            </a:extLst>
          </p:cNvPr>
          <p:cNvSpPr txBox="1">
            <a:spLocks/>
          </p:cNvSpPr>
          <p:nvPr/>
        </p:nvSpPr>
        <p:spPr bwMode="auto">
          <a:xfrm>
            <a:off x="634971" y="3630707"/>
            <a:ext cx="6042781" cy="4434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a:solidFill>
                  <a:schemeClr val="tx1"/>
                </a:solidFill>
                <a:latin typeface="Arial" charset="0"/>
              </a:defRPr>
            </a:lvl2pPr>
            <a:lvl3pPr marL="1143000" indent="-228600" algn="l" rtl="0" eaLnBrk="0" fontAlgn="base" hangingPunct="0">
              <a:spcBef>
                <a:spcPct val="20000"/>
              </a:spcBef>
              <a:spcAft>
                <a:spcPct val="0"/>
              </a:spcAft>
              <a:buChar char="•"/>
              <a:defRPr sz="1600">
                <a:solidFill>
                  <a:schemeClr val="tx1"/>
                </a:solidFill>
                <a:latin typeface="Arial" charset="0"/>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r>
              <a:rPr lang="nl-NL" b="1" kern="0" dirty="0">
                <a:latin typeface="Arial Black" pitchFamily="34" charset="0"/>
                <a:ea typeface="+mj-ea"/>
                <a:cs typeface="Arial" charset="0"/>
              </a:rPr>
              <a:t>Nieuwe processen en rollen / Eigenaarschap</a:t>
            </a:r>
          </a:p>
        </p:txBody>
      </p:sp>
    </p:spTree>
    <p:extLst>
      <p:ext uri="{BB962C8B-B14F-4D97-AF65-F5344CB8AC3E}">
        <p14:creationId xmlns:p14="http://schemas.microsoft.com/office/powerpoint/2010/main" val="166051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68B3CA7-33C7-4F43-942D-0CB36181BEAF}"/>
              </a:ext>
            </a:extLst>
          </p:cNvPr>
          <p:cNvSpPr>
            <a:spLocks noGrp="1"/>
          </p:cNvSpPr>
          <p:nvPr>
            <p:ph idx="1"/>
          </p:nvPr>
        </p:nvSpPr>
        <p:spPr>
          <a:xfrm>
            <a:off x="539554" y="1069384"/>
            <a:ext cx="5632646" cy="443410"/>
          </a:xfrm>
        </p:spPr>
        <p:txBody>
          <a:bodyPr/>
          <a:lstStyle/>
          <a:p>
            <a:pPr marL="0" indent="0">
              <a:buNone/>
            </a:pPr>
            <a:r>
              <a:rPr lang="nl-NL" b="1" dirty="0">
                <a:latin typeface="Arial Black" pitchFamily="34" charset="0"/>
                <a:ea typeface="+mj-ea"/>
                <a:cs typeface="Arial" charset="0"/>
              </a:rPr>
              <a:t>RPA/ </a:t>
            </a:r>
            <a:r>
              <a:rPr lang="nl-NL" b="1" dirty="0" err="1">
                <a:latin typeface="Arial Black" pitchFamily="34" charset="0"/>
                <a:ea typeface="+mj-ea"/>
                <a:cs typeface="Arial" charset="0"/>
              </a:rPr>
              <a:t>Procesmining</a:t>
            </a:r>
            <a:endParaRPr lang="nl-NL" b="1" dirty="0">
              <a:latin typeface="Arial Black" pitchFamily="34" charset="0"/>
              <a:ea typeface="+mj-ea"/>
              <a:cs typeface="Arial" charset="0"/>
            </a:endParaRPr>
          </a:p>
        </p:txBody>
      </p:sp>
      <p:pic>
        <p:nvPicPr>
          <p:cNvPr id="2050" name="Picture 2" descr="Afbeeldingsresultaat voor aan de slag">
            <a:extLst>
              <a:ext uri="{FF2B5EF4-FFF2-40B4-BE49-F238E27FC236}">
                <a16:creationId xmlns:a16="http://schemas.microsoft.com/office/drawing/2014/main" id="{6226680E-88DD-4477-A72F-2CE98BF9CC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7752" y="3009335"/>
            <a:ext cx="2390775" cy="1914525"/>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2">
            <a:extLst>
              <a:ext uri="{FF2B5EF4-FFF2-40B4-BE49-F238E27FC236}">
                <a16:creationId xmlns:a16="http://schemas.microsoft.com/office/drawing/2014/main" id="{E935E3EF-F736-45CC-9712-783D10461897}"/>
              </a:ext>
            </a:extLst>
          </p:cNvPr>
          <p:cNvSpPr txBox="1">
            <a:spLocks/>
          </p:cNvSpPr>
          <p:nvPr/>
        </p:nvSpPr>
        <p:spPr bwMode="auto">
          <a:xfrm>
            <a:off x="634971" y="3009335"/>
            <a:ext cx="6042781" cy="4434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a:solidFill>
                  <a:schemeClr val="tx1"/>
                </a:solidFill>
                <a:latin typeface="Arial" charset="0"/>
              </a:defRPr>
            </a:lvl2pPr>
            <a:lvl3pPr marL="1143000" indent="-228600" algn="l" rtl="0" eaLnBrk="0" fontAlgn="base" hangingPunct="0">
              <a:spcBef>
                <a:spcPct val="20000"/>
              </a:spcBef>
              <a:spcAft>
                <a:spcPct val="0"/>
              </a:spcAft>
              <a:buChar char="•"/>
              <a:defRPr sz="1600">
                <a:solidFill>
                  <a:schemeClr val="tx1"/>
                </a:solidFill>
                <a:latin typeface="Arial" charset="0"/>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r>
              <a:rPr lang="nl-NL" b="1" kern="0" dirty="0">
                <a:latin typeface="Arial Black" pitchFamily="34" charset="0"/>
                <a:ea typeface="+mj-ea"/>
                <a:cs typeface="Arial" charset="0"/>
              </a:rPr>
              <a:t>Het inzichtelijk maken en optimaliseren van de processen waar robotisering ingezet kan worden. </a:t>
            </a:r>
          </a:p>
        </p:txBody>
      </p:sp>
      <p:sp>
        <p:nvSpPr>
          <p:cNvPr id="6" name="Tijdelijke aanduiding voor inhoud 2">
            <a:extLst>
              <a:ext uri="{FF2B5EF4-FFF2-40B4-BE49-F238E27FC236}">
                <a16:creationId xmlns:a16="http://schemas.microsoft.com/office/drawing/2014/main" id="{7172D064-569C-4FB3-BF94-ED22F2B4822A}"/>
              </a:ext>
            </a:extLst>
          </p:cNvPr>
          <p:cNvSpPr txBox="1">
            <a:spLocks/>
          </p:cNvSpPr>
          <p:nvPr/>
        </p:nvSpPr>
        <p:spPr bwMode="auto">
          <a:xfrm>
            <a:off x="634971" y="1499862"/>
            <a:ext cx="5632646" cy="19994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a:solidFill>
                  <a:schemeClr val="tx1"/>
                </a:solidFill>
                <a:latin typeface="Arial" charset="0"/>
              </a:defRPr>
            </a:lvl2pPr>
            <a:lvl3pPr marL="1143000" indent="-228600" algn="l" rtl="0" eaLnBrk="0" fontAlgn="base" hangingPunct="0">
              <a:spcBef>
                <a:spcPct val="20000"/>
              </a:spcBef>
              <a:spcAft>
                <a:spcPct val="0"/>
              </a:spcAft>
              <a:buChar char="•"/>
              <a:defRPr sz="1600">
                <a:solidFill>
                  <a:schemeClr val="tx1"/>
                </a:solidFill>
                <a:latin typeface="Arial" charset="0"/>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r>
              <a:rPr lang="nl-NL" dirty="0"/>
              <a:t>RPA is automatiseren van repetitieve handelingen door middel van software / Proces </a:t>
            </a:r>
            <a:r>
              <a:rPr lang="nl-NL" dirty="0" err="1"/>
              <a:t>mining</a:t>
            </a:r>
            <a:r>
              <a:rPr lang="nl-NL" dirty="0"/>
              <a:t> is het geautomatiseerd inzichtelijk maken en analyseren van processen</a:t>
            </a:r>
            <a:endParaRPr lang="nl-NL" b="1" kern="0" dirty="0">
              <a:latin typeface="Arial Black" pitchFamily="34" charset="0"/>
              <a:ea typeface="+mj-ea"/>
              <a:cs typeface="Arial" charset="0"/>
            </a:endParaRPr>
          </a:p>
        </p:txBody>
      </p:sp>
    </p:spTree>
    <p:extLst>
      <p:ext uri="{BB962C8B-B14F-4D97-AF65-F5344CB8AC3E}">
        <p14:creationId xmlns:p14="http://schemas.microsoft.com/office/powerpoint/2010/main" val="3930590861"/>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68B3CA7-33C7-4F43-942D-0CB36181BEAF}"/>
              </a:ext>
            </a:extLst>
          </p:cNvPr>
          <p:cNvSpPr>
            <a:spLocks noGrp="1"/>
          </p:cNvSpPr>
          <p:nvPr>
            <p:ph idx="1"/>
          </p:nvPr>
        </p:nvSpPr>
        <p:spPr>
          <a:xfrm>
            <a:off x="539554" y="1069384"/>
            <a:ext cx="5632646" cy="443410"/>
          </a:xfrm>
        </p:spPr>
        <p:txBody>
          <a:bodyPr/>
          <a:lstStyle/>
          <a:p>
            <a:pPr marL="0" indent="0">
              <a:buNone/>
            </a:pPr>
            <a:r>
              <a:rPr lang="nl-NL" b="1" dirty="0">
                <a:latin typeface="Arial Black" pitchFamily="34" charset="0"/>
                <a:ea typeface="+mj-ea"/>
                <a:cs typeface="Arial" charset="0"/>
              </a:rPr>
              <a:t>Digitale Transformatie</a:t>
            </a:r>
          </a:p>
        </p:txBody>
      </p:sp>
      <p:pic>
        <p:nvPicPr>
          <p:cNvPr id="2050" name="Picture 2" descr="Afbeeldingsresultaat voor aan de slag">
            <a:extLst>
              <a:ext uri="{FF2B5EF4-FFF2-40B4-BE49-F238E27FC236}">
                <a16:creationId xmlns:a16="http://schemas.microsoft.com/office/drawing/2014/main" id="{6226680E-88DD-4477-A72F-2CE98BF9C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7752" y="3009335"/>
            <a:ext cx="2390775" cy="1914525"/>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inhoud 2">
            <a:extLst>
              <a:ext uri="{FF2B5EF4-FFF2-40B4-BE49-F238E27FC236}">
                <a16:creationId xmlns:a16="http://schemas.microsoft.com/office/drawing/2014/main" id="{795975B6-727E-4D76-85AF-90A76D889EF8}"/>
              </a:ext>
            </a:extLst>
          </p:cNvPr>
          <p:cNvSpPr txBox="1">
            <a:spLocks/>
          </p:cNvSpPr>
          <p:nvPr/>
        </p:nvSpPr>
        <p:spPr bwMode="auto">
          <a:xfrm>
            <a:off x="608453" y="1682893"/>
            <a:ext cx="5632646" cy="19994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a:solidFill>
                  <a:schemeClr val="tx1"/>
                </a:solidFill>
                <a:latin typeface="Arial" charset="0"/>
              </a:defRPr>
            </a:lvl2pPr>
            <a:lvl3pPr marL="1143000" indent="-228600" algn="l" rtl="0" eaLnBrk="0" fontAlgn="base" hangingPunct="0">
              <a:spcBef>
                <a:spcPct val="20000"/>
              </a:spcBef>
              <a:spcAft>
                <a:spcPct val="0"/>
              </a:spcAft>
              <a:buChar char="•"/>
              <a:defRPr sz="1600">
                <a:solidFill>
                  <a:schemeClr val="tx1"/>
                </a:solidFill>
                <a:latin typeface="Arial" charset="0"/>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r>
              <a:rPr lang="nl-NL" dirty="0"/>
              <a:t>het gebruik van nieuwe, snelle en vaak veranderende digitale technologie om problemen op te lossen die vaak gebruikmaken van </a:t>
            </a:r>
            <a:r>
              <a:rPr lang="nl-NL" dirty="0" err="1"/>
              <a:t>cloud</a:t>
            </a:r>
            <a:r>
              <a:rPr lang="nl-NL" dirty="0"/>
              <a:t> computing en wat leidt tot slimmer samenwerken</a:t>
            </a:r>
            <a:endParaRPr lang="nl-NL" b="1" kern="0" dirty="0">
              <a:latin typeface="Arial Black" pitchFamily="34" charset="0"/>
              <a:ea typeface="+mj-ea"/>
              <a:cs typeface="Arial" charset="0"/>
            </a:endParaRPr>
          </a:p>
        </p:txBody>
      </p:sp>
      <p:sp>
        <p:nvSpPr>
          <p:cNvPr id="5" name="Tijdelijke aanduiding voor inhoud 2">
            <a:extLst>
              <a:ext uri="{FF2B5EF4-FFF2-40B4-BE49-F238E27FC236}">
                <a16:creationId xmlns:a16="http://schemas.microsoft.com/office/drawing/2014/main" id="{E935E3EF-F736-45CC-9712-783D10461897}"/>
              </a:ext>
            </a:extLst>
          </p:cNvPr>
          <p:cNvSpPr txBox="1">
            <a:spLocks/>
          </p:cNvSpPr>
          <p:nvPr/>
        </p:nvSpPr>
        <p:spPr bwMode="auto">
          <a:xfrm>
            <a:off x="539554" y="3852411"/>
            <a:ext cx="6042781" cy="4434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a:solidFill>
                  <a:schemeClr val="tx1"/>
                </a:solidFill>
                <a:latin typeface="Arial" charset="0"/>
              </a:defRPr>
            </a:lvl2pPr>
            <a:lvl3pPr marL="1143000" indent="-228600" algn="l" rtl="0" eaLnBrk="0" fontAlgn="base" hangingPunct="0">
              <a:spcBef>
                <a:spcPct val="20000"/>
              </a:spcBef>
              <a:spcAft>
                <a:spcPct val="0"/>
              </a:spcAft>
              <a:buChar char="•"/>
              <a:defRPr sz="1600">
                <a:solidFill>
                  <a:schemeClr val="tx1"/>
                </a:solidFill>
                <a:latin typeface="Arial" charset="0"/>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r>
              <a:rPr lang="nl-NL" b="1" kern="0" dirty="0">
                <a:latin typeface="Arial Black" pitchFamily="34" charset="0"/>
                <a:ea typeface="+mj-ea"/>
                <a:cs typeface="Arial" charset="0"/>
              </a:rPr>
              <a:t>Basis op orde</a:t>
            </a:r>
          </a:p>
        </p:txBody>
      </p:sp>
    </p:spTree>
    <p:extLst>
      <p:ext uri="{BB962C8B-B14F-4D97-AF65-F5344CB8AC3E}">
        <p14:creationId xmlns:p14="http://schemas.microsoft.com/office/powerpoint/2010/main" val="2669619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68B3CA7-33C7-4F43-942D-0CB36181BEAF}"/>
              </a:ext>
            </a:extLst>
          </p:cNvPr>
          <p:cNvSpPr>
            <a:spLocks noGrp="1"/>
          </p:cNvSpPr>
          <p:nvPr>
            <p:ph idx="1"/>
          </p:nvPr>
        </p:nvSpPr>
        <p:spPr>
          <a:xfrm>
            <a:off x="539554" y="1069384"/>
            <a:ext cx="5632646" cy="443410"/>
          </a:xfrm>
        </p:spPr>
        <p:txBody>
          <a:bodyPr/>
          <a:lstStyle/>
          <a:p>
            <a:pPr marL="0" indent="0">
              <a:buNone/>
            </a:pPr>
            <a:r>
              <a:rPr lang="nl-NL" b="1" dirty="0">
                <a:latin typeface="Arial Black" pitchFamily="34" charset="0"/>
                <a:ea typeface="+mj-ea"/>
                <a:cs typeface="Arial" charset="0"/>
              </a:rPr>
              <a:t>Basis op orde</a:t>
            </a:r>
          </a:p>
        </p:txBody>
      </p:sp>
      <p:pic>
        <p:nvPicPr>
          <p:cNvPr id="2050" name="Picture 2" descr="Afbeeldingsresultaat voor aan de slag">
            <a:extLst>
              <a:ext uri="{FF2B5EF4-FFF2-40B4-BE49-F238E27FC236}">
                <a16:creationId xmlns:a16="http://schemas.microsoft.com/office/drawing/2014/main" id="{6226680E-88DD-4477-A72F-2CE98BF9C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7752" y="3009335"/>
            <a:ext cx="2390775" cy="1914525"/>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inhoud 2">
            <a:extLst>
              <a:ext uri="{FF2B5EF4-FFF2-40B4-BE49-F238E27FC236}">
                <a16:creationId xmlns:a16="http://schemas.microsoft.com/office/drawing/2014/main" id="{795975B6-727E-4D76-85AF-90A76D889EF8}"/>
              </a:ext>
            </a:extLst>
          </p:cNvPr>
          <p:cNvSpPr txBox="1">
            <a:spLocks/>
          </p:cNvSpPr>
          <p:nvPr/>
        </p:nvSpPr>
        <p:spPr bwMode="auto">
          <a:xfrm>
            <a:off x="539554" y="1572040"/>
            <a:ext cx="5632646" cy="22872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a:solidFill>
                  <a:schemeClr val="tx1"/>
                </a:solidFill>
                <a:latin typeface="Arial" charset="0"/>
              </a:defRPr>
            </a:lvl2pPr>
            <a:lvl3pPr marL="1143000" indent="-228600" algn="l" rtl="0" eaLnBrk="0" fontAlgn="base" hangingPunct="0">
              <a:spcBef>
                <a:spcPct val="20000"/>
              </a:spcBef>
              <a:spcAft>
                <a:spcPct val="0"/>
              </a:spcAft>
              <a:buChar char="•"/>
              <a:defRPr sz="1600">
                <a:solidFill>
                  <a:schemeClr val="tx1"/>
                </a:solidFill>
                <a:latin typeface="Arial" charset="0"/>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r>
              <a:rPr lang="nl-NL" dirty="0"/>
              <a:t>Het optimaal bedienen van klanten vraagt om een goede organisatie van mens, middelen en processen. Weten wat er nodig is om aan de behoefte van de klant te voldoen, regie hebben op processen door routines en regels en een optimale informatievoorziening en adequate systeemondersteuning.</a:t>
            </a:r>
            <a:endParaRPr lang="nl-NL" b="1" kern="0" dirty="0">
              <a:latin typeface="Arial Black" pitchFamily="34" charset="0"/>
              <a:ea typeface="+mj-ea"/>
              <a:cs typeface="Arial" charset="0"/>
            </a:endParaRPr>
          </a:p>
        </p:txBody>
      </p:sp>
      <p:sp>
        <p:nvSpPr>
          <p:cNvPr id="5" name="Tijdelijke aanduiding voor inhoud 2">
            <a:extLst>
              <a:ext uri="{FF2B5EF4-FFF2-40B4-BE49-F238E27FC236}">
                <a16:creationId xmlns:a16="http://schemas.microsoft.com/office/drawing/2014/main" id="{E935E3EF-F736-45CC-9712-783D10461897}"/>
              </a:ext>
            </a:extLst>
          </p:cNvPr>
          <p:cNvSpPr txBox="1">
            <a:spLocks/>
          </p:cNvSpPr>
          <p:nvPr/>
        </p:nvSpPr>
        <p:spPr bwMode="auto">
          <a:xfrm>
            <a:off x="539554" y="3972056"/>
            <a:ext cx="6042781" cy="4434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a:solidFill>
                  <a:schemeClr val="tx1"/>
                </a:solidFill>
                <a:latin typeface="Arial" charset="0"/>
              </a:defRPr>
            </a:lvl2pPr>
            <a:lvl3pPr marL="1143000" indent="-228600" algn="l" rtl="0" eaLnBrk="0" fontAlgn="base" hangingPunct="0">
              <a:spcBef>
                <a:spcPct val="20000"/>
              </a:spcBef>
              <a:spcAft>
                <a:spcPct val="0"/>
              </a:spcAft>
              <a:buChar char="•"/>
              <a:defRPr sz="1600">
                <a:solidFill>
                  <a:schemeClr val="tx1"/>
                </a:solidFill>
                <a:latin typeface="Arial" charset="0"/>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r>
              <a:rPr lang="nl-NL" b="1" kern="0" dirty="0">
                <a:latin typeface="Arial Black" pitchFamily="34" charset="0"/>
                <a:ea typeface="+mj-ea"/>
                <a:cs typeface="Arial" charset="0"/>
              </a:rPr>
              <a:t>Proces, Systeem, Gedrag</a:t>
            </a:r>
          </a:p>
        </p:txBody>
      </p:sp>
    </p:spTree>
    <p:extLst>
      <p:ext uri="{BB962C8B-B14F-4D97-AF65-F5344CB8AC3E}">
        <p14:creationId xmlns:p14="http://schemas.microsoft.com/office/powerpoint/2010/main" val="2038944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3385977" y="1847467"/>
            <a:ext cx="2745882" cy="234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nl-NL" altLang="nl-NL" b="1" dirty="0">
                <a:ea typeface="Calibri" panose="020F0502020204030204" pitchFamily="34" charset="0"/>
                <a:cs typeface="Times New Roman" panose="02020603050405020304" pitchFamily="18" charset="0"/>
              </a:rPr>
              <a:t>C</a:t>
            </a:r>
            <a:r>
              <a:rPr lang="nl-NL" altLang="nl-NL" b="1" dirty="0">
                <a:solidFill>
                  <a:srgbClr val="FF0000"/>
                </a:solidFill>
                <a:ea typeface="Calibri" panose="020F0502020204030204" pitchFamily="34" charset="0"/>
                <a:cs typeface="Times New Roman" panose="02020603050405020304" pitchFamily="18" charset="0"/>
              </a:rPr>
              <a:t>a</a:t>
            </a:r>
            <a:r>
              <a:rPr lang="nl-NL" altLang="nl-NL" b="1" dirty="0">
                <a:ea typeface="Calibri" panose="020F0502020204030204" pitchFamily="34" charset="0"/>
                <a:cs typeface="Times New Roman" panose="02020603050405020304" pitchFamily="18" charset="0"/>
              </a:rPr>
              <a:t>rolien Wanrooy</a:t>
            </a:r>
            <a:endParaRPr lang="nl-NL" altLang="nl-NL" dirty="0">
              <a:ea typeface="Calibri" panose="020F0502020204030204" pitchFamily="34" charset="0"/>
              <a:cs typeface="Arial" panose="020B0604020202020204" pitchFamily="34" charset="0"/>
            </a:endParaRPr>
          </a:p>
          <a:p>
            <a:pPr>
              <a:spcBef>
                <a:spcPct val="0"/>
              </a:spcBef>
              <a:buFontTx/>
              <a:buNone/>
            </a:pPr>
            <a:endParaRPr lang="nl-NL" altLang="nl-NL" b="1" dirty="0">
              <a:solidFill>
                <a:srgbClr val="FF0000"/>
              </a:solidFill>
              <a:cs typeface="Arial" panose="020B0604020202020204" pitchFamily="34" charset="0"/>
            </a:endParaRPr>
          </a:p>
          <a:p>
            <a:pPr>
              <a:spcBef>
                <a:spcPct val="0"/>
              </a:spcBef>
              <a:buFontTx/>
              <a:buNone/>
            </a:pPr>
            <a:r>
              <a:rPr lang="nl-NL" altLang="nl-NL" dirty="0">
                <a:solidFill>
                  <a:srgbClr val="000000"/>
                </a:solidFill>
                <a:cs typeface="Times New Roman" panose="02020603050405020304" pitchFamily="18" charset="0"/>
              </a:rPr>
              <a:t>Commercie</a:t>
            </a:r>
          </a:p>
          <a:p>
            <a:pPr>
              <a:spcBef>
                <a:spcPct val="0"/>
              </a:spcBef>
              <a:buFontTx/>
              <a:buNone/>
            </a:pPr>
            <a:r>
              <a:rPr lang="nl-NL" altLang="nl-NL" dirty="0" err="1">
                <a:solidFill>
                  <a:srgbClr val="000000"/>
                </a:solidFill>
                <a:cs typeface="Times New Roman" panose="02020603050405020304" pitchFamily="18" charset="0"/>
              </a:rPr>
              <a:t>Scale</a:t>
            </a:r>
            <a:r>
              <a:rPr lang="nl-NL" altLang="nl-NL" dirty="0">
                <a:solidFill>
                  <a:srgbClr val="000000"/>
                </a:solidFill>
                <a:cs typeface="Times New Roman" panose="02020603050405020304" pitchFamily="18" charset="0"/>
              </a:rPr>
              <a:t> up</a:t>
            </a:r>
          </a:p>
          <a:p>
            <a:pPr>
              <a:spcBef>
                <a:spcPct val="0"/>
              </a:spcBef>
              <a:buFontTx/>
              <a:buNone/>
            </a:pPr>
            <a:r>
              <a:rPr lang="nl-NL" altLang="nl-NL" dirty="0">
                <a:solidFill>
                  <a:srgbClr val="000000"/>
                </a:solidFill>
                <a:cs typeface="Times New Roman" panose="02020603050405020304" pitchFamily="18" charset="0"/>
              </a:rPr>
              <a:t>Niche</a:t>
            </a:r>
          </a:p>
          <a:p>
            <a:pPr>
              <a:spcBef>
                <a:spcPct val="0"/>
              </a:spcBef>
              <a:buFontTx/>
              <a:buNone/>
            </a:pPr>
            <a:r>
              <a:rPr lang="nl-NL" altLang="nl-NL" dirty="0">
                <a:solidFill>
                  <a:srgbClr val="000000"/>
                </a:solidFill>
                <a:cs typeface="Times New Roman" panose="02020603050405020304" pitchFamily="18" charset="0"/>
              </a:rPr>
              <a:t>Consultancy</a:t>
            </a:r>
          </a:p>
          <a:p>
            <a:pPr>
              <a:spcBef>
                <a:spcPct val="0"/>
              </a:spcBef>
              <a:buFontTx/>
              <a:buNone/>
            </a:pPr>
            <a:r>
              <a:rPr lang="nl-NL" altLang="nl-NL" dirty="0">
                <a:solidFill>
                  <a:srgbClr val="000000"/>
                </a:solidFill>
                <a:cs typeface="Times New Roman" panose="02020603050405020304" pitchFamily="18" charset="0"/>
              </a:rPr>
              <a:t>Business development</a:t>
            </a:r>
          </a:p>
          <a:p>
            <a:pPr>
              <a:spcBef>
                <a:spcPct val="0"/>
              </a:spcBef>
              <a:buFontTx/>
              <a:buNone/>
            </a:pPr>
            <a:endParaRPr lang="nl-NL" altLang="nl-NL" dirty="0">
              <a:solidFill>
                <a:srgbClr val="000000"/>
              </a:solidFill>
              <a:cs typeface="Times New Roman" panose="02020603050405020304" pitchFamily="18" charset="0"/>
            </a:endParaRPr>
          </a:p>
          <a:p>
            <a:pPr>
              <a:spcBef>
                <a:spcPct val="0"/>
              </a:spcBef>
              <a:buFontTx/>
              <a:buNone/>
            </a:pPr>
            <a:endParaRPr lang="nl-NL" altLang="nl-NL" dirty="0">
              <a:solidFill>
                <a:srgbClr val="000000"/>
              </a:solidFill>
              <a:cs typeface="Times New Roman" panose="02020603050405020304" pitchFamily="18" charset="0"/>
            </a:endParaRPr>
          </a:p>
          <a:p>
            <a:pPr>
              <a:spcBef>
                <a:spcPct val="0"/>
              </a:spcBef>
              <a:buFontTx/>
              <a:buNone/>
            </a:pPr>
            <a:endParaRPr lang="nl-NL" altLang="nl-NL" dirty="0">
              <a:cs typeface="Arial" panose="020B0604020202020204" pitchFamily="34" charset="0"/>
            </a:endParaRPr>
          </a:p>
          <a:p>
            <a:pPr>
              <a:spcBef>
                <a:spcPct val="0"/>
              </a:spcBef>
              <a:buFontTx/>
              <a:buNone/>
            </a:pPr>
            <a:endParaRPr lang="nl-NL" altLang="nl-NL" dirty="0">
              <a:cs typeface="Arial" panose="020B0604020202020204" pitchFamily="34" charset="0"/>
            </a:endParaRPr>
          </a:p>
          <a:p>
            <a:pPr>
              <a:spcBef>
                <a:spcPct val="0"/>
              </a:spcBef>
              <a:buFontTx/>
              <a:buNone/>
            </a:pPr>
            <a:endParaRPr lang="nl-NL" altLang="nl-NL" dirty="0">
              <a:cs typeface="Arial" panose="020B0604020202020204" pitchFamily="34" charset="0"/>
            </a:endParaRPr>
          </a:p>
        </p:txBody>
      </p:sp>
      <p:sp>
        <p:nvSpPr>
          <p:cNvPr id="10" name="Titel 1"/>
          <p:cNvSpPr txBox="1">
            <a:spLocks/>
          </p:cNvSpPr>
          <p:nvPr/>
        </p:nvSpPr>
        <p:spPr bwMode="auto">
          <a:xfrm>
            <a:off x="3420641" y="195486"/>
            <a:ext cx="5471839" cy="540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i="0">
                <a:solidFill>
                  <a:schemeClr val="tx2"/>
                </a:solidFill>
                <a:latin typeface="Arial"/>
                <a:ea typeface="+mj-ea"/>
                <a:cs typeface="Arial"/>
              </a:defRPr>
            </a:lvl1pPr>
            <a:lvl2pPr algn="l" rtl="0" eaLnBrk="0" fontAlgn="base" hangingPunct="0">
              <a:spcBef>
                <a:spcPct val="0"/>
              </a:spcBef>
              <a:spcAft>
                <a:spcPct val="0"/>
              </a:spcAft>
              <a:defRPr sz="2400">
                <a:solidFill>
                  <a:schemeClr val="tx2"/>
                </a:solidFill>
                <a:latin typeface="Arial Black" pitchFamily="34" charset="0"/>
              </a:defRPr>
            </a:lvl2pPr>
            <a:lvl3pPr algn="l" rtl="0" eaLnBrk="0" fontAlgn="base" hangingPunct="0">
              <a:spcBef>
                <a:spcPct val="0"/>
              </a:spcBef>
              <a:spcAft>
                <a:spcPct val="0"/>
              </a:spcAft>
              <a:defRPr sz="2400">
                <a:solidFill>
                  <a:schemeClr val="tx2"/>
                </a:solidFill>
                <a:latin typeface="Arial Black" pitchFamily="34" charset="0"/>
              </a:defRPr>
            </a:lvl3pPr>
            <a:lvl4pPr algn="l" rtl="0" eaLnBrk="0" fontAlgn="base" hangingPunct="0">
              <a:spcBef>
                <a:spcPct val="0"/>
              </a:spcBef>
              <a:spcAft>
                <a:spcPct val="0"/>
              </a:spcAft>
              <a:defRPr sz="2400">
                <a:solidFill>
                  <a:schemeClr val="tx2"/>
                </a:solidFill>
                <a:latin typeface="Arial Black" pitchFamily="34" charset="0"/>
              </a:defRPr>
            </a:lvl4pPr>
            <a:lvl5pPr algn="l" rtl="0" eaLnBrk="0" fontAlgn="base" hangingPunct="0">
              <a:spcBef>
                <a:spcPct val="0"/>
              </a:spcBef>
              <a:spcAft>
                <a:spcPct val="0"/>
              </a:spcAft>
              <a:defRPr sz="2400">
                <a:solidFill>
                  <a:schemeClr val="tx2"/>
                </a:solidFill>
                <a:latin typeface="Arial Black" pitchFamily="34" charset="0"/>
              </a:defRPr>
            </a:lvl5pPr>
            <a:lvl6pPr marL="457200" algn="ctr" rtl="0" fontAlgn="base">
              <a:spcBef>
                <a:spcPct val="0"/>
              </a:spcBef>
              <a:spcAft>
                <a:spcPct val="0"/>
              </a:spcAft>
              <a:defRPr sz="3200">
                <a:solidFill>
                  <a:schemeClr val="tx2"/>
                </a:solidFill>
                <a:latin typeface="Arial Black" pitchFamily="34" charset="0"/>
              </a:defRPr>
            </a:lvl6pPr>
            <a:lvl7pPr marL="914400" algn="ctr" rtl="0" fontAlgn="base">
              <a:spcBef>
                <a:spcPct val="0"/>
              </a:spcBef>
              <a:spcAft>
                <a:spcPct val="0"/>
              </a:spcAft>
              <a:defRPr sz="3200">
                <a:solidFill>
                  <a:schemeClr val="tx2"/>
                </a:solidFill>
                <a:latin typeface="Arial Black" pitchFamily="34" charset="0"/>
              </a:defRPr>
            </a:lvl7pPr>
            <a:lvl8pPr marL="1371600" algn="ctr" rtl="0" fontAlgn="base">
              <a:spcBef>
                <a:spcPct val="0"/>
              </a:spcBef>
              <a:spcAft>
                <a:spcPct val="0"/>
              </a:spcAft>
              <a:defRPr sz="3200">
                <a:solidFill>
                  <a:schemeClr val="tx2"/>
                </a:solidFill>
                <a:latin typeface="Arial Black" pitchFamily="34" charset="0"/>
              </a:defRPr>
            </a:lvl8pPr>
            <a:lvl9pPr marL="1828800" algn="ctr" rtl="0" fontAlgn="base">
              <a:spcBef>
                <a:spcPct val="0"/>
              </a:spcBef>
              <a:spcAft>
                <a:spcPct val="0"/>
              </a:spcAft>
              <a:defRPr sz="3200">
                <a:solidFill>
                  <a:schemeClr val="tx2"/>
                </a:solidFill>
                <a:latin typeface="Arial Black" pitchFamily="34" charset="0"/>
              </a:defRPr>
            </a:lvl9pPr>
          </a:lstStyle>
          <a:p>
            <a:r>
              <a:rPr lang="nl-NL" sz="2000" dirty="0">
                <a:solidFill>
                  <a:schemeClr val="tx1"/>
                </a:solidFill>
                <a:latin typeface="Arial Black" pitchFamily="34" charset="0"/>
                <a:cs typeface="Arial" charset="0"/>
              </a:rPr>
              <a:t>Wie ben ik? </a:t>
            </a:r>
          </a:p>
        </p:txBody>
      </p:sp>
      <p:pic>
        <p:nvPicPr>
          <p:cNvPr id="3" name="Afbeelding 2" descr="Afbeelding met persoon, buiten, vrouw, glimlachen&#10;&#10;Automatisch gegenereerde beschrijving">
            <a:extLst>
              <a:ext uri="{FF2B5EF4-FFF2-40B4-BE49-F238E27FC236}">
                <a16:creationId xmlns:a16="http://schemas.microsoft.com/office/drawing/2014/main" id="{75A0ECBB-74A8-483C-A7F6-9D9F38BFA9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3415"/>
          <a:stretch/>
        </p:blipFill>
        <p:spPr>
          <a:xfrm>
            <a:off x="2891117" y="874479"/>
            <a:ext cx="3119718" cy="4073535"/>
          </a:xfrm>
          <a:prstGeom prst="rect">
            <a:avLst/>
          </a:prstGeom>
        </p:spPr>
      </p:pic>
      <p:sp>
        <p:nvSpPr>
          <p:cNvPr id="14" name="Rectangle 1">
            <a:extLst>
              <a:ext uri="{FF2B5EF4-FFF2-40B4-BE49-F238E27FC236}">
                <a16:creationId xmlns:a16="http://schemas.microsoft.com/office/drawing/2014/main" id="{09F233EB-8313-408D-921A-E4B781459EDF}"/>
              </a:ext>
            </a:extLst>
          </p:cNvPr>
          <p:cNvSpPr>
            <a:spLocks noChangeArrowheads="1"/>
          </p:cNvSpPr>
          <p:nvPr/>
        </p:nvSpPr>
        <p:spPr bwMode="auto">
          <a:xfrm>
            <a:off x="24211" y="1909099"/>
            <a:ext cx="2745882" cy="234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nl-NL" altLang="nl-NL" b="1" dirty="0">
                <a:ea typeface="Calibri" panose="020F0502020204030204" pitchFamily="34" charset="0"/>
                <a:cs typeface="Times New Roman" panose="02020603050405020304" pitchFamily="18" charset="0"/>
              </a:rPr>
              <a:t>C</a:t>
            </a:r>
            <a:r>
              <a:rPr lang="nl-NL" altLang="nl-NL" b="1" dirty="0">
                <a:solidFill>
                  <a:srgbClr val="FF0000"/>
                </a:solidFill>
                <a:ea typeface="Calibri" panose="020F0502020204030204" pitchFamily="34" charset="0"/>
                <a:cs typeface="Times New Roman" panose="02020603050405020304" pitchFamily="18" charset="0"/>
              </a:rPr>
              <a:t>a</a:t>
            </a:r>
            <a:r>
              <a:rPr lang="nl-NL" altLang="nl-NL" b="1" dirty="0">
                <a:ea typeface="Calibri" panose="020F0502020204030204" pitchFamily="34" charset="0"/>
                <a:cs typeface="Times New Roman" panose="02020603050405020304" pitchFamily="18" charset="0"/>
              </a:rPr>
              <a:t>rolien Wanrooy</a:t>
            </a:r>
            <a:endParaRPr lang="nl-NL" altLang="nl-NL" dirty="0">
              <a:ea typeface="Calibri" panose="020F0502020204030204" pitchFamily="34" charset="0"/>
              <a:cs typeface="Arial" panose="020B0604020202020204" pitchFamily="34" charset="0"/>
            </a:endParaRPr>
          </a:p>
          <a:p>
            <a:pPr>
              <a:spcBef>
                <a:spcPct val="0"/>
              </a:spcBef>
              <a:buFontTx/>
              <a:buNone/>
            </a:pPr>
            <a:endParaRPr lang="nl-NL" altLang="nl-NL" b="1" dirty="0">
              <a:solidFill>
                <a:srgbClr val="FF0000"/>
              </a:solidFill>
              <a:cs typeface="Arial" panose="020B0604020202020204" pitchFamily="34" charset="0"/>
            </a:endParaRPr>
          </a:p>
          <a:p>
            <a:pPr>
              <a:spcBef>
                <a:spcPct val="0"/>
              </a:spcBef>
              <a:buFontTx/>
              <a:buNone/>
            </a:pPr>
            <a:r>
              <a:rPr lang="nl-NL" altLang="nl-NL" dirty="0">
                <a:solidFill>
                  <a:srgbClr val="000000"/>
                </a:solidFill>
                <a:cs typeface="Times New Roman" panose="02020603050405020304" pitchFamily="18" charset="0"/>
              </a:rPr>
              <a:t>Ondernemen</a:t>
            </a:r>
          </a:p>
          <a:p>
            <a:pPr>
              <a:spcBef>
                <a:spcPct val="0"/>
              </a:spcBef>
              <a:buFontTx/>
              <a:buNone/>
            </a:pPr>
            <a:r>
              <a:rPr lang="nl-NL" altLang="nl-NL" dirty="0">
                <a:solidFill>
                  <a:srgbClr val="000000"/>
                </a:solidFill>
                <a:cs typeface="Times New Roman" panose="02020603050405020304" pitchFamily="18" charset="0"/>
              </a:rPr>
              <a:t>Commercie</a:t>
            </a:r>
          </a:p>
          <a:p>
            <a:pPr>
              <a:spcBef>
                <a:spcPct val="0"/>
              </a:spcBef>
              <a:buFontTx/>
              <a:buNone/>
            </a:pPr>
            <a:r>
              <a:rPr lang="nl-NL" altLang="nl-NL" dirty="0" err="1">
                <a:solidFill>
                  <a:srgbClr val="000000"/>
                </a:solidFill>
                <a:cs typeface="Times New Roman" panose="02020603050405020304" pitchFamily="18" charset="0"/>
              </a:rPr>
              <a:t>Scale</a:t>
            </a:r>
            <a:r>
              <a:rPr lang="nl-NL" altLang="nl-NL" dirty="0">
                <a:solidFill>
                  <a:srgbClr val="000000"/>
                </a:solidFill>
                <a:cs typeface="Times New Roman" panose="02020603050405020304" pitchFamily="18" charset="0"/>
              </a:rPr>
              <a:t> up</a:t>
            </a:r>
          </a:p>
          <a:p>
            <a:pPr>
              <a:spcBef>
                <a:spcPct val="0"/>
              </a:spcBef>
              <a:buFontTx/>
              <a:buNone/>
            </a:pPr>
            <a:r>
              <a:rPr lang="nl-NL" altLang="nl-NL" dirty="0">
                <a:solidFill>
                  <a:srgbClr val="000000"/>
                </a:solidFill>
                <a:cs typeface="Times New Roman" panose="02020603050405020304" pitchFamily="18" charset="0"/>
              </a:rPr>
              <a:t>Niche</a:t>
            </a:r>
          </a:p>
          <a:p>
            <a:pPr>
              <a:spcBef>
                <a:spcPct val="0"/>
              </a:spcBef>
              <a:buFontTx/>
              <a:buNone/>
            </a:pPr>
            <a:r>
              <a:rPr lang="nl-NL" altLang="nl-NL" dirty="0">
                <a:solidFill>
                  <a:srgbClr val="000000"/>
                </a:solidFill>
                <a:cs typeface="Times New Roman" panose="02020603050405020304" pitchFamily="18" charset="0"/>
              </a:rPr>
              <a:t>Consultancy</a:t>
            </a:r>
          </a:p>
          <a:p>
            <a:pPr>
              <a:spcBef>
                <a:spcPct val="0"/>
              </a:spcBef>
              <a:buFontTx/>
              <a:buNone/>
            </a:pPr>
            <a:r>
              <a:rPr lang="nl-NL" altLang="nl-NL" dirty="0">
                <a:solidFill>
                  <a:srgbClr val="000000"/>
                </a:solidFill>
                <a:cs typeface="Times New Roman" panose="02020603050405020304" pitchFamily="18" charset="0"/>
              </a:rPr>
              <a:t>Business development</a:t>
            </a:r>
          </a:p>
          <a:p>
            <a:pPr>
              <a:spcBef>
                <a:spcPct val="0"/>
              </a:spcBef>
              <a:buFontTx/>
              <a:buNone/>
            </a:pPr>
            <a:r>
              <a:rPr lang="nl-NL" altLang="nl-NL" dirty="0">
                <a:solidFill>
                  <a:srgbClr val="000000"/>
                </a:solidFill>
                <a:cs typeface="Times New Roman" panose="02020603050405020304" pitchFamily="18" charset="0"/>
              </a:rPr>
              <a:t>Verbinden en matchen</a:t>
            </a:r>
          </a:p>
          <a:p>
            <a:pPr>
              <a:spcBef>
                <a:spcPct val="0"/>
              </a:spcBef>
              <a:buFontTx/>
              <a:buNone/>
            </a:pPr>
            <a:r>
              <a:rPr lang="nl-NL" altLang="nl-NL" dirty="0">
                <a:solidFill>
                  <a:srgbClr val="000000"/>
                </a:solidFill>
                <a:cs typeface="Times New Roman" panose="02020603050405020304" pitchFamily="18" charset="0"/>
              </a:rPr>
              <a:t>Strategisch netwerk</a:t>
            </a:r>
          </a:p>
          <a:p>
            <a:pPr>
              <a:spcBef>
                <a:spcPct val="0"/>
              </a:spcBef>
              <a:buFontTx/>
              <a:buNone/>
            </a:pPr>
            <a:endParaRPr lang="nl-NL" altLang="nl-NL" dirty="0">
              <a:solidFill>
                <a:srgbClr val="000000"/>
              </a:solidFill>
              <a:cs typeface="Times New Roman" panose="02020603050405020304" pitchFamily="18" charset="0"/>
            </a:endParaRPr>
          </a:p>
          <a:p>
            <a:pPr>
              <a:spcBef>
                <a:spcPct val="0"/>
              </a:spcBef>
              <a:buFontTx/>
              <a:buNone/>
            </a:pPr>
            <a:endParaRPr lang="nl-NL" altLang="nl-NL" dirty="0">
              <a:solidFill>
                <a:srgbClr val="000000"/>
              </a:solidFill>
              <a:cs typeface="Times New Roman" panose="02020603050405020304" pitchFamily="18" charset="0"/>
            </a:endParaRPr>
          </a:p>
          <a:p>
            <a:pPr>
              <a:spcBef>
                <a:spcPct val="0"/>
              </a:spcBef>
              <a:buFontTx/>
              <a:buNone/>
            </a:pPr>
            <a:endParaRPr lang="nl-NL" altLang="nl-NL" dirty="0">
              <a:cs typeface="Arial" panose="020B0604020202020204" pitchFamily="34" charset="0"/>
            </a:endParaRPr>
          </a:p>
          <a:p>
            <a:pPr>
              <a:spcBef>
                <a:spcPct val="0"/>
              </a:spcBef>
              <a:buFontTx/>
              <a:buNone/>
            </a:pPr>
            <a:endParaRPr lang="nl-NL" altLang="nl-NL" dirty="0">
              <a:cs typeface="Arial" panose="020B0604020202020204" pitchFamily="34" charset="0"/>
            </a:endParaRPr>
          </a:p>
          <a:p>
            <a:pPr>
              <a:spcBef>
                <a:spcPct val="0"/>
              </a:spcBef>
              <a:buFontTx/>
              <a:buNone/>
            </a:pPr>
            <a:endParaRPr lang="nl-NL" altLang="nl-NL" dirty="0">
              <a:cs typeface="Arial" panose="020B0604020202020204" pitchFamily="34" charset="0"/>
            </a:endParaRPr>
          </a:p>
        </p:txBody>
      </p:sp>
      <p:sp>
        <p:nvSpPr>
          <p:cNvPr id="15" name="Rectangle 1">
            <a:extLst>
              <a:ext uri="{FF2B5EF4-FFF2-40B4-BE49-F238E27FC236}">
                <a16:creationId xmlns:a16="http://schemas.microsoft.com/office/drawing/2014/main" id="{50E9FC85-562A-40C3-A6F1-253536B079D6}"/>
              </a:ext>
            </a:extLst>
          </p:cNvPr>
          <p:cNvSpPr>
            <a:spLocks noChangeArrowheads="1"/>
          </p:cNvSpPr>
          <p:nvPr/>
        </p:nvSpPr>
        <p:spPr bwMode="auto">
          <a:xfrm>
            <a:off x="6010835" y="1761565"/>
            <a:ext cx="2745882" cy="292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nl-NL" altLang="nl-NL" b="1" dirty="0">
              <a:solidFill>
                <a:srgbClr val="FF0000"/>
              </a:solidFill>
              <a:cs typeface="Arial" panose="020B0604020202020204" pitchFamily="34" charset="0"/>
            </a:endParaRPr>
          </a:p>
          <a:p>
            <a:pPr>
              <a:spcBef>
                <a:spcPct val="0"/>
              </a:spcBef>
              <a:buFontTx/>
              <a:buNone/>
            </a:pPr>
            <a:r>
              <a:rPr lang="nl-NL" altLang="nl-NL" dirty="0">
                <a:solidFill>
                  <a:srgbClr val="000000"/>
                </a:solidFill>
                <a:cs typeface="Times New Roman" panose="02020603050405020304" pitchFamily="18" charset="0"/>
              </a:rPr>
              <a:t>Culinaire toerist</a:t>
            </a:r>
          </a:p>
          <a:p>
            <a:pPr>
              <a:spcBef>
                <a:spcPct val="0"/>
              </a:spcBef>
              <a:buFontTx/>
              <a:buNone/>
            </a:pPr>
            <a:r>
              <a:rPr lang="nl-NL" altLang="nl-NL" dirty="0">
                <a:solidFill>
                  <a:srgbClr val="000000"/>
                </a:solidFill>
                <a:cs typeface="Times New Roman" panose="02020603050405020304" pitchFamily="18" charset="0"/>
              </a:rPr>
              <a:t>Extreme </a:t>
            </a:r>
            <a:r>
              <a:rPr lang="nl-NL" altLang="nl-NL" dirty="0" err="1">
                <a:solidFill>
                  <a:srgbClr val="000000"/>
                </a:solidFill>
                <a:cs typeface="Times New Roman" panose="02020603050405020304" pitchFamily="18" charset="0"/>
              </a:rPr>
              <a:t>cooking</a:t>
            </a:r>
            <a:endParaRPr lang="nl-NL" altLang="nl-NL" dirty="0">
              <a:solidFill>
                <a:srgbClr val="000000"/>
              </a:solidFill>
              <a:cs typeface="Times New Roman" panose="02020603050405020304" pitchFamily="18" charset="0"/>
            </a:endParaRPr>
          </a:p>
          <a:p>
            <a:pPr>
              <a:spcBef>
                <a:spcPct val="0"/>
              </a:spcBef>
              <a:buFontTx/>
              <a:buNone/>
            </a:pPr>
            <a:r>
              <a:rPr lang="nl-NL" altLang="nl-NL" dirty="0">
                <a:solidFill>
                  <a:srgbClr val="000000"/>
                </a:solidFill>
                <a:cs typeface="Times New Roman" panose="02020603050405020304" pitchFamily="18" charset="0"/>
              </a:rPr>
              <a:t>Camper</a:t>
            </a:r>
          </a:p>
          <a:p>
            <a:pPr>
              <a:spcBef>
                <a:spcPct val="0"/>
              </a:spcBef>
              <a:buFontTx/>
              <a:buNone/>
            </a:pPr>
            <a:r>
              <a:rPr lang="nl-NL" altLang="nl-NL" dirty="0">
                <a:solidFill>
                  <a:srgbClr val="000000"/>
                </a:solidFill>
                <a:cs typeface="Times New Roman" panose="02020603050405020304" pitchFamily="18" charset="0"/>
              </a:rPr>
              <a:t>Planten en </a:t>
            </a:r>
            <a:r>
              <a:rPr lang="nl-NL" altLang="nl-NL" dirty="0" err="1">
                <a:solidFill>
                  <a:srgbClr val="000000"/>
                </a:solidFill>
                <a:cs typeface="Times New Roman" panose="02020603050405020304" pitchFamily="18" charset="0"/>
              </a:rPr>
              <a:t>Paddestoelen</a:t>
            </a:r>
            <a:endParaRPr lang="nl-NL" altLang="nl-NL" dirty="0">
              <a:solidFill>
                <a:srgbClr val="000000"/>
              </a:solidFill>
              <a:cs typeface="Times New Roman" panose="02020603050405020304" pitchFamily="18" charset="0"/>
            </a:endParaRPr>
          </a:p>
          <a:p>
            <a:pPr>
              <a:spcBef>
                <a:spcPct val="0"/>
              </a:spcBef>
              <a:buFontTx/>
              <a:buNone/>
            </a:pPr>
            <a:r>
              <a:rPr lang="nl-NL" altLang="nl-NL" dirty="0">
                <a:solidFill>
                  <a:srgbClr val="000000"/>
                </a:solidFill>
                <a:cs typeface="Times New Roman" panose="02020603050405020304" pitchFamily="18" charset="0"/>
              </a:rPr>
              <a:t>Kerst en Halloween</a:t>
            </a:r>
          </a:p>
          <a:p>
            <a:pPr>
              <a:spcBef>
                <a:spcPct val="0"/>
              </a:spcBef>
              <a:buFontTx/>
              <a:buNone/>
            </a:pPr>
            <a:endParaRPr lang="nl-NL" altLang="nl-NL" dirty="0">
              <a:solidFill>
                <a:srgbClr val="000000"/>
              </a:solidFill>
              <a:cs typeface="Times New Roman" panose="02020603050405020304" pitchFamily="18" charset="0"/>
            </a:endParaRPr>
          </a:p>
          <a:p>
            <a:pPr>
              <a:spcBef>
                <a:spcPct val="0"/>
              </a:spcBef>
              <a:buFontTx/>
              <a:buNone/>
            </a:pPr>
            <a:endParaRPr lang="nl-NL" altLang="nl-NL" dirty="0">
              <a:solidFill>
                <a:srgbClr val="000000"/>
              </a:solidFill>
              <a:cs typeface="Times New Roman" panose="02020603050405020304" pitchFamily="18" charset="0"/>
            </a:endParaRPr>
          </a:p>
          <a:p>
            <a:pPr>
              <a:spcBef>
                <a:spcPct val="0"/>
              </a:spcBef>
              <a:buFontTx/>
              <a:buNone/>
            </a:pPr>
            <a:endParaRPr lang="nl-NL" altLang="nl-NL" dirty="0">
              <a:cs typeface="Arial" panose="020B0604020202020204" pitchFamily="34" charset="0"/>
            </a:endParaRPr>
          </a:p>
          <a:p>
            <a:pPr>
              <a:spcBef>
                <a:spcPct val="0"/>
              </a:spcBef>
              <a:buFontTx/>
              <a:buNone/>
            </a:pPr>
            <a:endParaRPr lang="nl-NL" altLang="nl-NL" dirty="0">
              <a:cs typeface="Arial" panose="020B0604020202020204" pitchFamily="34" charset="0"/>
            </a:endParaRPr>
          </a:p>
          <a:p>
            <a:pPr>
              <a:spcBef>
                <a:spcPct val="0"/>
              </a:spcBef>
              <a:buFontTx/>
              <a:buNone/>
            </a:pPr>
            <a:endParaRPr lang="nl-NL" altLang="nl-NL" dirty="0">
              <a:cs typeface="Arial" panose="020B0604020202020204" pitchFamily="34" charset="0"/>
            </a:endParaRPr>
          </a:p>
        </p:txBody>
      </p:sp>
    </p:spTree>
    <p:extLst>
      <p:ext uri="{BB962C8B-B14F-4D97-AF65-F5344CB8AC3E}">
        <p14:creationId xmlns:p14="http://schemas.microsoft.com/office/powerpoint/2010/main" val="3798184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3347864" y="1707654"/>
            <a:ext cx="5544616"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nl-NL" altLang="nl-NL" b="1" dirty="0">
                <a:solidFill>
                  <a:srgbClr val="FF0000"/>
                </a:solidFill>
                <a:ea typeface="Calibri" panose="020F0502020204030204" pitchFamily="34" charset="0"/>
                <a:cs typeface="Times New Roman" panose="02020603050405020304" pitchFamily="18" charset="0"/>
              </a:rPr>
              <a:t>De Processpecialisten</a:t>
            </a:r>
            <a:r>
              <a:rPr lang="nl-NL" altLang="nl-NL" dirty="0">
                <a:ea typeface="Calibri" panose="020F0502020204030204" pitchFamily="34" charset="0"/>
                <a:cs typeface="Times New Roman" panose="02020603050405020304" pitchFamily="18" charset="0"/>
              </a:rPr>
              <a:t>, voor slimme procesverbeteringen </a:t>
            </a:r>
            <a:r>
              <a:rPr lang="nl-NL" altLang="nl-NL" dirty="0">
                <a:ea typeface="Calibri" panose="020F0502020204030204" pitchFamily="34" charset="0"/>
                <a:cs typeface="Times New Roman" panose="02020603050405020304" pitchFamily="18" charset="0"/>
                <a:hlinkClick r:id="rId3"/>
              </a:rPr>
              <a:t>www.processpecialisten.nl</a:t>
            </a:r>
            <a:endParaRPr lang="nl-NL" altLang="nl-NL" dirty="0">
              <a:ea typeface="Calibri" panose="020F0502020204030204" pitchFamily="34" charset="0"/>
              <a:cs typeface="Arial" panose="020B0604020202020204" pitchFamily="34" charset="0"/>
            </a:endParaRPr>
          </a:p>
          <a:p>
            <a:pPr>
              <a:spcBef>
                <a:spcPct val="0"/>
              </a:spcBef>
              <a:buFontTx/>
              <a:buNone/>
            </a:pPr>
            <a:endParaRPr lang="nl-NL" altLang="nl-NL" b="1" dirty="0">
              <a:solidFill>
                <a:srgbClr val="FF0000"/>
              </a:solidFill>
              <a:cs typeface="Arial" panose="020B0604020202020204" pitchFamily="34" charset="0"/>
            </a:endParaRPr>
          </a:p>
          <a:p>
            <a:pPr>
              <a:spcBef>
                <a:spcPct val="0"/>
              </a:spcBef>
              <a:buFontTx/>
              <a:buNone/>
            </a:pPr>
            <a:r>
              <a:rPr lang="nl-NL" altLang="nl-NL" b="1" dirty="0">
                <a:solidFill>
                  <a:srgbClr val="548DD4"/>
                </a:solidFill>
                <a:cs typeface="Arial" panose="020B0604020202020204" pitchFamily="34" charset="0"/>
              </a:rPr>
              <a:t>The People Side of Change</a:t>
            </a:r>
            <a:r>
              <a:rPr lang="nl-NL" altLang="nl-NL" dirty="0">
                <a:cs typeface="Arial" panose="020B0604020202020204" pitchFamily="34" charset="0"/>
              </a:rPr>
              <a:t>, helpt mensen veranderen </a:t>
            </a:r>
            <a:r>
              <a:rPr lang="nl-NL" altLang="nl-NL" dirty="0">
                <a:cs typeface="Arial" panose="020B0604020202020204" pitchFamily="34" charset="0"/>
                <a:hlinkClick r:id="rId4"/>
              </a:rPr>
              <a:t>www.tpsoc.eu</a:t>
            </a:r>
            <a:endParaRPr lang="nl-NL" altLang="nl-NL" dirty="0">
              <a:cs typeface="Arial" panose="020B0604020202020204" pitchFamily="34" charset="0"/>
            </a:endParaRPr>
          </a:p>
          <a:p>
            <a:pPr>
              <a:spcBef>
                <a:spcPct val="0"/>
              </a:spcBef>
              <a:buFontTx/>
              <a:buNone/>
            </a:pPr>
            <a:endParaRPr lang="nl-NL" altLang="nl-NL" dirty="0">
              <a:solidFill>
                <a:srgbClr val="000000"/>
              </a:solidFill>
              <a:cs typeface="Times New Roman" panose="02020603050405020304" pitchFamily="18" charset="0"/>
            </a:endParaRPr>
          </a:p>
          <a:p>
            <a:pPr>
              <a:spcBef>
                <a:spcPct val="0"/>
              </a:spcBef>
              <a:buFontTx/>
              <a:buNone/>
            </a:pPr>
            <a:endParaRPr lang="nl-NL" altLang="nl-NL" dirty="0">
              <a:cs typeface="Arial" panose="020B0604020202020204" pitchFamily="34" charset="0"/>
            </a:endParaRPr>
          </a:p>
          <a:p>
            <a:pPr>
              <a:spcBef>
                <a:spcPct val="0"/>
              </a:spcBef>
              <a:buFontTx/>
              <a:buNone/>
            </a:pPr>
            <a:endParaRPr lang="nl-NL" altLang="nl-NL" dirty="0">
              <a:cs typeface="Arial" panose="020B0604020202020204" pitchFamily="34" charset="0"/>
            </a:endParaRPr>
          </a:p>
          <a:p>
            <a:pPr>
              <a:spcBef>
                <a:spcPct val="0"/>
              </a:spcBef>
              <a:buFontTx/>
              <a:buNone/>
            </a:pPr>
            <a:endParaRPr lang="nl-NL" altLang="nl-NL" dirty="0">
              <a:cs typeface="Arial" panose="020B0604020202020204" pitchFamily="34" charset="0"/>
            </a:endParaRPr>
          </a:p>
        </p:txBody>
      </p:sp>
      <p:pic>
        <p:nvPicPr>
          <p:cNvPr id="5" name="Picture 1" descr="DSC044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894566"/>
            <a:ext cx="2856425" cy="405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1"/>
          <p:cNvSpPr txBox="1">
            <a:spLocks/>
          </p:cNvSpPr>
          <p:nvPr/>
        </p:nvSpPr>
        <p:spPr bwMode="auto">
          <a:xfrm>
            <a:off x="3420641" y="195486"/>
            <a:ext cx="5471839" cy="540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i="0">
                <a:solidFill>
                  <a:schemeClr val="tx2"/>
                </a:solidFill>
                <a:latin typeface="Arial"/>
                <a:ea typeface="+mj-ea"/>
                <a:cs typeface="Arial"/>
              </a:defRPr>
            </a:lvl1pPr>
            <a:lvl2pPr algn="l" rtl="0" eaLnBrk="0" fontAlgn="base" hangingPunct="0">
              <a:spcBef>
                <a:spcPct val="0"/>
              </a:spcBef>
              <a:spcAft>
                <a:spcPct val="0"/>
              </a:spcAft>
              <a:defRPr sz="2400">
                <a:solidFill>
                  <a:schemeClr val="tx2"/>
                </a:solidFill>
                <a:latin typeface="Arial Black" pitchFamily="34" charset="0"/>
              </a:defRPr>
            </a:lvl2pPr>
            <a:lvl3pPr algn="l" rtl="0" eaLnBrk="0" fontAlgn="base" hangingPunct="0">
              <a:spcBef>
                <a:spcPct val="0"/>
              </a:spcBef>
              <a:spcAft>
                <a:spcPct val="0"/>
              </a:spcAft>
              <a:defRPr sz="2400">
                <a:solidFill>
                  <a:schemeClr val="tx2"/>
                </a:solidFill>
                <a:latin typeface="Arial Black" pitchFamily="34" charset="0"/>
              </a:defRPr>
            </a:lvl3pPr>
            <a:lvl4pPr algn="l" rtl="0" eaLnBrk="0" fontAlgn="base" hangingPunct="0">
              <a:spcBef>
                <a:spcPct val="0"/>
              </a:spcBef>
              <a:spcAft>
                <a:spcPct val="0"/>
              </a:spcAft>
              <a:defRPr sz="2400">
                <a:solidFill>
                  <a:schemeClr val="tx2"/>
                </a:solidFill>
                <a:latin typeface="Arial Black" pitchFamily="34" charset="0"/>
              </a:defRPr>
            </a:lvl4pPr>
            <a:lvl5pPr algn="l" rtl="0" eaLnBrk="0" fontAlgn="base" hangingPunct="0">
              <a:spcBef>
                <a:spcPct val="0"/>
              </a:spcBef>
              <a:spcAft>
                <a:spcPct val="0"/>
              </a:spcAft>
              <a:defRPr sz="2400">
                <a:solidFill>
                  <a:schemeClr val="tx2"/>
                </a:solidFill>
                <a:latin typeface="Arial Black" pitchFamily="34" charset="0"/>
              </a:defRPr>
            </a:lvl5pPr>
            <a:lvl6pPr marL="457200" algn="ctr" rtl="0" fontAlgn="base">
              <a:spcBef>
                <a:spcPct val="0"/>
              </a:spcBef>
              <a:spcAft>
                <a:spcPct val="0"/>
              </a:spcAft>
              <a:defRPr sz="3200">
                <a:solidFill>
                  <a:schemeClr val="tx2"/>
                </a:solidFill>
                <a:latin typeface="Arial Black" pitchFamily="34" charset="0"/>
              </a:defRPr>
            </a:lvl6pPr>
            <a:lvl7pPr marL="914400" algn="ctr" rtl="0" fontAlgn="base">
              <a:spcBef>
                <a:spcPct val="0"/>
              </a:spcBef>
              <a:spcAft>
                <a:spcPct val="0"/>
              </a:spcAft>
              <a:defRPr sz="3200">
                <a:solidFill>
                  <a:schemeClr val="tx2"/>
                </a:solidFill>
                <a:latin typeface="Arial Black" pitchFamily="34" charset="0"/>
              </a:defRPr>
            </a:lvl7pPr>
            <a:lvl8pPr marL="1371600" algn="ctr" rtl="0" fontAlgn="base">
              <a:spcBef>
                <a:spcPct val="0"/>
              </a:spcBef>
              <a:spcAft>
                <a:spcPct val="0"/>
              </a:spcAft>
              <a:defRPr sz="3200">
                <a:solidFill>
                  <a:schemeClr val="tx2"/>
                </a:solidFill>
                <a:latin typeface="Arial Black" pitchFamily="34" charset="0"/>
              </a:defRPr>
            </a:lvl8pPr>
            <a:lvl9pPr marL="1828800" algn="ctr" rtl="0" fontAlgn="base">
              <a:spcBef>
                <a:spcPct val="0"/>
              </a:spcBef>
              <a:spcAft>
                <a:spcPct val="0"/>
              </a:spcAft>
              <a:defRPr sz="3200">
                <a:solidFill>
                  <a:schemeClr val="tx2"/>
                </a:solidFill>
                <a:latin typeface="Arial Black" pitchFamily="34" charset="0"/>
              </a:defRPr>
            </a:lvl9pPr>
          </a:lstStyle>
          <a:p>
            <a:r>
              <a:rPr lang="nl-NL" sz="2000" dirty="0">
                <a:solidFill>
                  <a:schemeClr val="tx1"/>
                </a:solidFill>
                <a:latin typeface="Arial Black" pitchFamily="34" charset="0"/>
                <a:cs typeface="Arial" charset="0"/>
              </a:rPr>
              <a:t>Wie zijn wij?</a:t>
            </a:r>
          </a:p>
        </p:txBody>
      </p:sp>
      <p:sp>
        <p:nvSpPr>
          <p:cNvPr id="11" name="Rechthoek 10"/>
          <p:cNvSpPr/>
          <p:nvPr/>
        </p:nvSpPr>
        <p:spPr>
          <a:xfrm>
            <a:off x="4617149" y="4083918"/>
            <a:ext cx="530915" cy="1015663"/>
          </a:xfrm>
          <a:prstGeom prst="rect">
            <a:avLst/>
          </a:prstGeom>
        </p:spPr>
        <p:txBody>
          <a:bodyPr wrap="none">
            <a:spAutoFit/>
          </a:bodyPr>
          <a:lstStyle/>
          <a:p>
            <a:r>
              <a:rPr lang="nl-NL" sz="6000" b="1" dirty="0">
                <a:solidFill>
                  <a:srgbClr val="FF0000"/>
                </a:solidFill>
                <a:latin typeface="Arial Hebrew Scholar" charset="-79"/>
                <a:ea typeface="Arial Hebrew Scholar" charset="-79"/>
                <a:cs typeface="Arial Hebrew Scholar" charset="-79"/>
              </a:rPr>
              <a:t>”</a:t>
            </a:r>
            <a:endParaRPr lang="nl-NL" sz="6000" dirty="0">
              <a:solidFill>
                <a:srgbClr val="FF0000"/>
              </a:solidFill>
            </a:endParaRPr>
          </a:p>
        </p:txBody>
      </p:sp>
      <p:sp>
        <p:nvSpPr>
          <p:cNvPr id="12" name="Rechthoek 11"/>
          <p:cNvSpPr/>
          <p:nvPr/>
        </p:nvSpPr>
        <p:spPr>
          <a:xfrm>
            <a:off x="2944253" y="3147814"/>
            <a:ext cx="532518" cy="1015663"/>
          </a:xfrm>
          <a:prstGeom prst="rect">
            <a:avLst/>
          </a:prstGeom>
        </p:spPr>
        <p:txBody>
          <a:bodyPr wrap="none">
            <a:spAutoFit/>
          </a:bodyPr>
          <a:lstStyle/>
          <a:p>
            <a:r>
              <a:rPr lang="nl-NL" sz="6000" b="1" dirty="0">
                <a:solidFill>
                  <a:srgbClr val="FF0000"/>
                </a:solidFill>
                <a:latin typeface="Arial Hebrew Scholar" charset="-79"/>
                <a:ea typeface="Arial Hebrew Scholar" charset="-79"/>
                <a:cs typeface="Arial Hebrew Scholar" charset="-79"/>
              </a:rPr>
              <a:t>“</a:t>
            </a:r>
            <a:endParaRPr lang="nl-NL" sz="7200" dirty="0">
              <a:solidFill>
                <a:srgbClr val="FF0000"/>
              </a:solidFill>
            </a:endParaRPr>
          </a:p>
        </p:txBody>
      </p:sp>
      <p:sp>
        <p:nvSpPr>
          <p:cNvPr id="13" name="Rechthoek 12"/>
          <p:cNvSpPr/>
          <p:nvPr/>
        </p:nvSpPr>
        <p:spPr>
          <a:xfrm>
            <a:off x="3347864" y="3291830"/>
            <a:ext cx="5239425" cy="977191"/>
          </a:xfrm>
          <a:prstGeom prst="rect">
            <a:avLst/>
          </a:prstGeom>
        </p:spPr>
        <p:txBody>
          <a:bodyPr wrap="square">
            <a:spAutoFit/>
          </a:bodyPr>
          <a:lstStyle/>
          <a:p>
            <a:pPr>
              <a:lnSpc>
                <a:spcPct val="150000"/>
              </a:lnSpc>
            </a:pPr>
            <a:r>
              <a:rPr lang="nl-NL" sz="2000" b="1" dirty="0">
                <a:latin typeface="Arial Hebrew Scholar" charset="-79"/>
                <a:ea typeface="Arial Hebrew Scholar" charset="-79"/>
                <a:cs typeface="Arial Hebrew Scholar" charset="-79"/>
              </a:rPr>
              <a:t>Wij geloven niet in dikke handboeken, wel in slimme spelregels die resultaat opleveren.</a:t>
            </a:r>
            <a:endParaRPr lang="nl-NL" sz="2000" dirty="0">
              <a:latin typeface="Arial Hebrew Scholar" charset="-79"/>
              <a:ea typeface="Arial Hebrew Scholar" charset="-79"/>
              <a:cs typeface="Arial Hebrew Scholar" charset="-79"/>
            </a:endParaRPr>
          </a:p>
        </p:txBody>
      </p:sp>
    </p:spTree>
    <p:extLst>
      <p:ext uri="{BB962C8B-B14F-4D97-AF65-F5344CB8AC3E}">
        <p14:creationId xmlns:p14="http://schemas.microsoft.com/office/powerpoint/2010/main" val="2767812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BFEF472E-4790-488E-8AC1-88B66F8F25E0}"/>
              </a:ext>
            </a:extLst>
          </p:cNvPr>
          <p:cNvSpPr>
            <a:spLocks noGrp="1"/>
          </p:cNvSpPr>
          <p:nvPr>
            <p:ph type="sldNum" sz="quarter" idx="11"/>
          </p:nvPr>
        </p:nvSpPr>
        <p:spPr/>
        <p:txBody>
          <a:bodyPr/>
          <a:lstStyle/>
          <a:p>
            <a:pPr>
              <a:defRPr/>
            </a:pPr>
            <a:fld id="{00990282-355E-40BA-816B-BD876A8D8B48}" type="slidenum">
              <a:rPr lang="nl-NL" smtClean="0">
                <a:solidFill>
                  <a:srgbClr val="000000"/>
                </a:solidFill>
              </a:rPr>
              <a:pPr>
                <a:defRPr/>
              </a:pPr>
              <a:t>4</a:t>
            </a:fld>
            <a:endParaRPr lang="nl-NL">
              <a:solidFill>
                <a:srgbClr val="000000"/>
              </a:solidFill>
            </a:endParaRPr>
          </a:p>
        </p:txBody>
      </p:sp>
      <p:pic>
        <p:nvPicPr>
          <p:cNvPr id="3" name="Afbeelding 2" descr="Afbeelding met schermafbeelding&#10;&#10;Automatisch gegenereerde beschrijving">
            <a:extLst>
              <a:ext uri="{FF2B5EF4-FFF2-40B4-BE49-F238E27FC236}">
                <a16:creationId xmlns:a16="http://schemas.microsoft.com/office/drawing/2014/main" id="{30828269-6A95-45F0-A144-E2F0657A8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0"/>
            <a:ext cx="9144000" cy="5139820"/>
          </a:xfrm>
          <a:prstGeom prst="rect">
            <a:avLst/>
          </a:prstGeom>
        </p:spPr>
      </p:pic>
    </p:spTree>
    <p:extLst>
      <p:ext uri="{BB962C8B-B14F-4D97-AF65-F5344CB8AC3E}">
        <p14:creationId xmlns:p14="http://schemas.microsoft.com/office/powerpoint/2010/main" val="1156142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817483EE-2B19-5046-81FC-7E8CE92F3E8A}"/>
              </a:ext>
            </a:extLst>
          </p:cNvPr>
          <p:cNvSpPr/>
          <p:nvPr/>
        </p:nvSpPr>
        <p:spPr bwMode="auto">
          <a:xfrm>
            <a:off x="5508105" y="4299942"/>
            <a:ext cx="3635896" cy="648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386"/>
            <a:endParaRPr lang="nl-NL" dirty="0">
              <a:solidFill>
                <a:schemeClr val="tx1"/>
              </a:solidFill>
            </a:endParaRPr>
          </a:p>
        </p:txBody>
      </p:sp>
      <p:sp>
        <p:nvSpPr>
          <p:cNvPr id="5" name="Rectangle 3">
            <a:extLst>
              <a:ext uri="{FF2B5EF4-FFF2-40B4-BE49-F238E27FC236}">
                <a16:creationId xmlns:a16="http://schemas.microsoft.com/office/drawing/2014/main" id="{2AF099BE-AC7D-47A7-A173-92201ADBC777}"/>
              </a:ext>
            </a:extLst>
          </p:cNvPr>
          <p:cNvSpPr>
            <a:spLocks noChangeArrowheads="1"/>
          </p:cNvSpPr>
          <p:nvPr/>
        </p:nvSpPr>
        <p:spPr bwMode="auto">
          <a:xfrm>
            <a:off x="1395413" y="1851670"/>
            <a:ext cx="58864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50000"/>
              </a:spcBef>
              <a:buClr>
                <a:srgbClr val="FFFF00"/>
              </a:buClr>
              <a:buSzPct val="80000"/>
              <a:buFont typeface="Wingdings" panose="05000000000000000000" pitchFamily="2" charset="2"/>
              <a:buNone/>
            </a:pPr>
            <a:r>
              <a:rPr lang="nl-NL" altLang="nl-NL" sz="2000" dirty="0"/>
              <a:t>Een aantal </a:t>
            </a:r>
            <a:r>
              <a:rPr lang="nl-NL" altLang="nl-NL" sz="2000" b="1" dirty="0"/>
              <a:t>activiteiten</a:t>
            </a:r>
            <a:r>
              <a:rPr lang="nl-NL" altLang="nl-NL" sz="2000" dirty="0"/>
              <a:t> in een </a:t>
            </a:r>
            <a:r>
              <a:rPr lang="nl-NL" altLang="nl-NL" sz="2000" b="1" dirty="0"/>
              <a:t>logische volgorde</a:t>
            </a:r>
            <a:r>
              <a:rPr lang="nl-NL" altLang="nl-NL" sz="2000" dirty="0"/>
              <a:t>, gericht op het </a:t>
            </a:r>
            <a:r>
              <a:rPr lang="nl-NL" altLang="nl-NL" sz="2000" b="1" dirty="0"/>
              <a:t>doelbewust</a:t>
            </a:r>
            <a:r>
              <a:rPr lang="nl-NL" altLang="nl-NL" sz="2000" dirty="0"/>
              <a:t> tot stand komen van een </a:t>
            </a:r>
            <a:r>
              <a:rPr lang="nl-NL" altLang="nl-NL" sz="2000" b="1" dirty="0"/>
              <a:t>product of dienst</a:t>
            </a:r>
            <a:r>
              <a:rPr lang="nl-NL" altLang="nl-NL" sz="2000" dirty="0"/>
              <a:t> voor een (interne) </a:t>
            </a:r>
            <a:r>
              <a:rPr lang="nl-NL" altLang="nl-NL" sz="2000" b="1" dirty="0"/>
              <a:t>klant</a:t>
            </a:r>
            <a:r>
              <a:rPr lang="nl-NL" altLang="nl-NL" sz="2000" dirty="0"/>
              <a:t> </a:t>
            </a:r>
          </a:p>
        </p:txBody>
      </p:sp>
      <p:sp>
        <p:nvSpPr>
          <p:cNvPr id="6" name="Rectangle 7">
            <a:extLst>
              <a:ext uri="{FF2B5EF4-FFF2-40B4-BE49-F238E27FC236}">
                <a16:creationId xmlns:a16="http://schemas.microsoft.com/office/drawing/2014/main" id="{47D32789-EBB3-4C16-BF11-96B29A63247A}"/>
              </a:ext>
            </a:extLst>
          </p:cNvPr>
          <p:cNvSpPr>
            <a:spLocks noChangeArrowheads="1"/>
          </p:cNvSpPr>
          <p:nvPr/>
        </p:nvSpPr>
        <p:spPr bwMode="auto">
          <a:xfrm>
            <a:off x="2541986" y="3242322"/>
            <a:ext cx="3659981" cy="1081088"/>
          </a:xfrm>
          <a:prstGeom prst="rect">
            <a:avLst/>
          </a:prstGeom>
          <a:gradFill rotWithShape="1">
            <a:gsLst>
              <a:gs pos="0">
                <a:srgbClr val="FF0000"/>
              </a:gs>
              <a:gs pos="50000">
                <a:srgbClr val="760000"/>
              </a:gs>
              <a:gs pos="100000">
                <a:srgbClr val="FF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350"/>
          </a:p>
        </p:txBody>
      </p:sp>
      <p:sp>
        <p:nvSpPr>
          <p:cNvPr id="7" name="AutoShape 8">
            <a:extLst>
              <a:ext uri="{FF2B5EF4-FFF2-40B4-BE49-F238E27FC236}">
                <a16:creationId xmlns:a16="http://schemas.microsoft.com/office/drawing/2014/main" id="{A73E93A8-A62F-4AA9-A2E6-F3982A9291D8}"/>
              </a:ext>
            </a:extLst>
          </p:cNvPr>
          <p:cNvSpPr>
            <a:spLocks noChangeArrowheads="1"/>
          </p:cNvSpPr>
          <p:nvPr/>
        </p:nvSpPr>
        <p:spPr bwMode="auto">
          <a:xfrm>
            <a:off x="2638426" y="3634037"/>
            <a:ext cx="577454" cy="609600"/>
          </a:xfrm>
          <a:prstGeom prst="chevron">
            <a:avLst>
              <a:gd name="adj" fmla="val 25000"/>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350"/>
          </a:p>
        </p:txBody>
      </p:sp>
      <p:sp>
        <p:nvSpPr>
          <p:cNvPr id="8" name="AutoShape 9">
            <a:extLst>
              <a:ext uri="{FF2B5EF4-FFF2-40B4-BE49-F238E27FC236}">
                <a16:creationId xmlns:a16="http://schemas.microsoft.com/office/drawing/2014/main" id="{A7AE3590-D40E-43A4-841D-8EEC271A6E4C}"/>
              </a:ext>
            </a:extLst>
          </p:cNvPr>
          <p:cNvSpPr>
            <a:spLocks noChangeArrowheads="1"/>
          </p:cNvSpPr>
          <p:nvPr/>
        </p:nvSpPr>
        <p:spPr bwMode="auto">
          <a:xfrm>
            <a:off x="3215879" y="3634037"/>
            <a:ext cx="578644" cy="609600"/>
          </a:xfrm>
          <a:prstGeom prst="chevron">
            <a:avLst>
              <a:gd name="adj" fmla="val 25000"/>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350"/>
          </a:p>
        </p:txBody>
      </p:sp>
      <p:sp>
        <p:nvSpPr>
          <p:cNvPr id="9" name="AutoShape 10">
            <a:extLst>
              <a:ext uri="{FF2B5EF4-FFF2-40B4-BE49-F238E27FC236}">
                <a16:creationId xmlns:a16="http://schemas.microsoft.com/office/drawing/2014/main" id="{ABF69A06-8C0E-4EC1-B48E-6BBB6888235B}"/>
              </a:ext>
            </a:extLst>
          </p:cNvPr>
          <p:cNvSpPr>
            <a:spLocks noChangeArrowheads="1"/>
          </p:cNvSpPr>
          <p:nvPr/>
        </p:nvSpPr>
        <p:spPr bwMode="auto">
          <a:xfrm>
            <a:off x="3794525" y="3634037"/>
            <a:ext cx="577453" cy="609600"/>
          </a:xfrm>
          <a:prstGeom prst="chevron">
            <a:avLst>
              <a:gd name="adj" fmla="val 25000"/>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350"/>
          </a:p>
        </p:txBody>
      </p:sp>
      <p:sp>
        <p:nvSpPr>
          <p:cNvPr id="10" name="AutoShape 11">
            <a:extLst>
              <a:ext uri="{FF2B5EF4-FFF2-40B4-BE49-F238E27FC236}">
                <a16:creationId xmlns:a16="http://schemas.microsoft.com/office/drawing/2014/main" id="{88C74436-0D6D-4EBD-B956-D2BF99A4B2CA}"/>
              </a:ext>
            </a:extLst>
          </p:cNvPr>
          <p:cNvSpPr>
            <a:spLocks noChangeArrowheads="1"/>
          </p:cNvSpPr>
          <p:nvPr/>
        </p:nvSpPr>
        <p:spPr bwMode="auto">
          <a:xfrm>
            <a:off x="4371975" y="3634037"/>
            <a:ext cx="577454" cy="609600"/>
          </a:xfrm>
          <a:prstGeom prst="chevron">
            <a:avLst>
              <a:gd name="adj" fmla="val 25000"/>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350"/>
          </a:p>
        </p:txBody>
      </p:sp>
      <p:sp>
        <p:nvSpPr>
          <p:cNvPr id="11" name="AutoShape 12">
            <a:extLst>
              <a:ext uri="{FF2B5EF4-FFF2-40B4-BE49-F238E27FC236}">
                <a16:creationId xmlns:a16="http://schemas.microsoft.com/office/drawing/2014/main" id="{B2E48E8B-DC25-4BD0-8C6D-BC0BC5C5D889}"/>
              </a:ext>
            </a:extLst>
          </p:cNvPr>
          <p:cNvSpPr>
            <a:spLocks noChangeArrowheads="1"/>
          </p:cNvSpPr>
          <p:nvPr/>
        </p:nvSpPr>
        <p:spPr bwMode="auto">
          <a:xfrm>
            <a:off x="4949429" y="3634037"/>
            <a:ext cx="578644" cy="609600"/>
          </a:xfrm>
          <a:prstGeom prst="chevron">
            <a:avLst>
              <a:gd name="adj" fmla="val 25000"/>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350"/>
          </a:p>
        </p:txBody>
      </p:sp>
      <p:sp>
        <p:nvSpPr>
          <p:cNvPr id="12" name="AutoShape 13">
            <a:extLst>
              <a:ext uri="{FF2B5EF4-FFF2-40B4-BE49-F238E27FC236}">
                <a16:creationId xmlns:a16="http://schemas.microsoft.com/office/drawing/2014/main" id="{DF2BD761-7B68-4F95-9B11-93888F8C3091}"/>
              </a:ext>
            </a:extLst>
          </p:cNvPr>
          <p:cNvSpPr>
            <a:spLocks noChangeArrowheads="1"/>
          </p:cNvSpPr>
          <p:nvPr/>
        </p:nvSpPr>
        <p:spPr bwMode="auto">
          <a:xfrm>
            <a:off x="5528073" y="3634037"/>
            <a:ext cx="577453" cy="609600"/>
          </a:xfrm>
          <a:prstGeom prst="chevron">
            <a:avLst>
              <a:gd name="adj" fmla="val 25000"/>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350"/>
          </a:p>
        </p:txBody>
      </p:sp>
      <p:sp>
        <p:nvSpPr>
          <p:cNvPr id="13" name="Text Box 14">
            <a:extLst>
              <a:ext uri="{FF2B5EF4-FFF2-40B4-BE49-F238E27FC236}">
                <a16:creationId xmlns:a16="http://schemas.microsoft.com/office/drawing/2014/main" id="{C847FBC6-A352-4B35-88CF-00DF4BDC1479}"/>
              </a:ext>
            </a:extLst>
          </p:cNvPr>
          <p:cNvSpPr txBox="1">
            <a:spLocks noChangeArrowheads="1"/>
          </p:cNvSpPr>
          <p:nvPr/>
        </p:nvSpPr>
        <p:spPr bwMode="auto">
          <a:xfrm>
            <a:off x="3734991" y="3310187"/>
            <a:ext cx="126656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350">
                <a:solidFill>
                  <a:schemeClr val="bg1"/>
                </a:solidFill>
                <a:latin typeface="Arial Black" panose="020B0A04020102020204" pitchFamily="34" charset="0"/>
              </a:rPr>
              <a:t>Verwerking</a:t>
            </a:r>
          </a:p>
        </p:txBody>
      </p:sp>
      <p:sp>
        <p:nvSpPr>
          <p:cNvPr id="14" name="AutoShape 15">
            <a:extLst>
              <a:ext uri="{FF2B5EF4-FFF2-40B4-BE49-F238E27FC236}">
                <a16:creationId xmlns:a16="http://schemas.microsoft.com/office/drawing/2014/main" id="{EF29829C-BC3E-4579-822C-633625B26BF9}"/>
              </a:ext>
            </a:extLst>
          </p:cNvPr>
          <p:cNvSpPr>
            <a:spLocks noChangeArrowheads="1"/>
          </p:cNvSpPr>
          <p:nvPr/>
        </p:nvSpPr>
        <p:spPr bwMode="auto">
          <a:xfrm>
            <a:off x="1771652" y="3525689"/>
            <a:ext cx="770335" cy="609600"/>
          </a:xfrm>
          <a:prstGeom prst="homePlate">
            <a:avLst>
              <a:gd name="adj" fmla="val 31592"/>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350">
                <a:solidFill>
                  <a:schemeClr val="bg1"/>
                </a:solidFill>
                <a:latin typeface="Arial Black" panose="020B0A04020102020204" pitchFamily="34" charset="0"/>
              </a:rPr>
              <a:t>Input</a:t>
            </a:r>
          </a:p>
        </p:txBody>
      </p:sp>
      <p:sp>
        <p:nvSpPr>
          <p:cNvPr id="15" name="AutoShape 16">
            <a:extLst>
              <a:ext uri="{FF2B5EF4-FFF2-40B4-BE49-F238E27FC236}">
                <a16:creationId xmlns:a16="http://schemas.microsoft.com/office/drawing/2014/main" id="{C204B69F-882C-49B8-8FAE-C2EC209C8676}"/>
              </a:ext>
            </a:extLst>
          </p:cNvPr>
          <p:cNvSpPr>
            <a:spLocks noChangeArrowheads="1"/>
          </p:cNvSpPr>
          <p:nvPr/>
        </p:nvSpPr>
        <p:spPr bwMode="auto">
          <a:xfrm>
            <a:off x="6201966" y="3525689"/>
            <a:ext cx="770334" cy="609600"/>
          </a:xfrm>
          <a:prstGeom prst="homePlate">
            <a:avLst>
              <a:gd name="adj" fmla="val 31592"/>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350" dirty="0">
                <a:solidFill>
                  <a:schemeClr val="bg1"/>
                </a:solidFill>
                <a:latin typeface="Arial Black" panose="020B0A04020102020204" pitchFamily="34" charset="0"/>
              </a:rPr>
              <a:t>Output</a:t>
            </a:r>
          </a:p>
        </p:txBody>
      </p:sp>
      <p:sp>
        <p:nvSpPr>
          <p:cNvPr id="11277" name="Titel 18">
            <a:extLst>
              <a:ext uri="{FF2B5EF4-FFF2-40B4-BE49-F238E27FC236}">
                <a16:creationId xmlns:a16="http://schemas.microsoft.com/office/drawing/2014/main" id="{B9C34EFA-1F2D-423E-9317-77A8B1B4C82F}"/>
              </a:ext>
            </a:extLst>
          </p:cNvPr>
          <p:cNvSpPr>
            <a:spLocks noGrp="1"/>
          </p:cNvSpPr>
          <p:nvPr>
            <p:ph type="ctrTitle" idx="4294967295"/>
          </p:nvPr>
        </p:nvSpPr>
        <p:spPr>
          <a:xfrm>
            <a:off x="1742700" y="813754"/>
            <a:ext cx="5829300" cy="1103312"/>
          </a:xfrm>
          <a:prstGeom prst="rect">
            <a:avLst/>
          </a:prstGeom>
        </p:spPr>
        <p:txBody>
          <a:bodyPr/>
          <a:lstStyle/>
          <a:p>
            <a:pPr eaLnBrk="1" hangingPunct="1"/>
            <a:r>
              <a:rPr lang="nl-NL" altLang="nl-NL" sz="2000" dirty="0">
                <a:latin typeface="Arial Black" pitchFamily="34" charset="0"/>
              </a:rPr>
              <a:t>Wat is een proces?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ppt_x"/>
                                          </p:val>
                                        </p:tav>
                                        <p:tav tm="100000">
                                          <p:val>
                                            <p:strVal val="#ppt_x"/>
                                          </p:val>
                                        </p:tav>
                                      </p:tavLst>
                                    </p:anim>
                                    <p:anim calcmode="lin" valueType="num">
                                      <p:cBhvr additive="base">
                                        <p:cTn id="24" dur="10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ppt_x"/>
                                          </p:val>
                                        </p:tav>
                                        <p:tav tm="100000">
                                          <p:val>
                                            <p:strVal val="#ppt_x"/>
                                          </p:val>
                                        </p:tav>
                                      </p:tavLst>
                                    </p:anim>
                                    <p:anim calcmode="lin" valueType="num">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000" fill="hold"/>
                                        <p:tgtEl>
                                          <p:spTgt spid="12"/>
                                        </p:tgtEl>
                                        <p:attrNameLst>
                                          <p:attrName>ppt_x</p:attrName>
                                        </p:attrNameLst>
                                      </p:cBhvr>
                                      <p:tavLst>
                                        <p:tav tm="0">
                                          <p:val>
                                            <p:strVal val="#ppt_x"/>
                                          </p:val>
                                        </p:tav>
                                        <p:tav tm="100000">
                                          <p:val>
                                            <p:strVal val="#ppt_x"/>
                                          </p:val>
                                        </p:tav>
                                      </p:tavLst>
                                    </p:anim>
                                    <p:anim calcmode="lin" valueType="num">
                                      <p:cBhvr additive="base">
                                        <p:cTn id="32" dur="10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ppt_x"/>
                                          </p:val>
                                        </p:tav>
                                        <p:tav tm="100000">
                                          <p:val>
                                            <p:strVal val="#ppt_x"/>
                                          </p:val>
                                        </p:tav>
                                      </p:tavLst>
                                    </p:anim>
                                    <p:anim calcmode="lin" valueType="num">
                                      <p:cBhvr additive="base">
                                        <p:cTn id="36" dur="10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000" fill="hold"/>
                                        <p:tgtEl>
                                          <p:spTgt spid="14"/>
                                        </p:tgtEl>
                                        <p:attrNameLst>
                                          <p:attrName>ppt_x</p:attrName>
                                        </p:attrNameLst>
                                      </p:cBhvr>
                                      <p:tavLst>
                                        <p:tav tm="0">
                                          <p:val>
                                            <p:strVal val="#ppt_x"/>
                                          </p:val>
                                        </p:tav>
                                        <p:tav tm="100000">
                                          <p:val>
                                            <p:strVal val="#ppt_x"/>
                                          </p:val>
                                        </p:tav>
                                      </p:tavLst>
                                    </p:anim>
                                    <p:anim calcmode="lin" valueType="num">
                                      <p:cBhvr additive="base">
                                        <p:cTn id="40" dur="10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1000" fill="hold"/>
                                        <p:tgtEl>
                                          <p:spTgt spid="15"/>
                                        </p:tgtEl>
                                        <p:attrNameLst>
                                          <p:attrName>ppt_x</p:attrName>
                                        </p:attrNameLst>
                                      </p:cBhvr>
                                      <p:tavLst>
                                        <p:tav tm="0">
                                          <p:val>
                                            <p:strVal val="#ppt_x"/>
                                          </p:val>
                                        </p:tav>
                                        <p:tav tm="100000">
                                          <p:val>
                                            <p:strVal val="#ppt_x"/>
                                          </p:val>
                                        </p:tav>
                                      </p:tavLst>
                                    </p:anim>
                                    <p:anim calcmode="lin" valueType="num">
                                      <p:cBhvr additive="base">
                                        <p:cTn id="44" dur="10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1000" fill="hold"/>
                                        <p:tgtEl>
                                          <p:spTgt spid="5"/>
                                        </p:tgtEl>
                                        <p:attrNameLst>
                                          <p:attrName>ppt_x</p:attrName>
                                        </p:attrNameLst>
                                      </p:cBhvr>
                                      <p:tavLst>
                                        <p:tav tm="0">
                                          <p:val>
                                            <p:strVal val="#ppt_x"/>
                                          </p:val>
                                        </p:tav>
                                        <p:tav tm="100000">
                                          <p:val>
                                            <p:strVal val="#ppt_x"/>
                                          </p:val>
                                        </p:tav>
                                      </p:tavLst>
                                    </p:anim>
                                    <p:anim calcmode="lin" valueType="num">
                                      <p:cBhvr additive="base">
                                        <p:cTn id="4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el 27"/>
          <p:cNvSpPr>
            <a:spLocks noGrp="1"/>
          </p:cNvSpPr>
          <p:nvPr>
            <p:ph type="title" idx="4294967295"/>
          </p:nvPr>
        </p:nvSpPr>
        <p:spPr>
          <a:xfrm>
            <a:off x="1494235" y="735807"/>
            <a:ext cx="6346031" cy="540544"/>
          </a:xfrm>
        </p:spPr>
        <p:txBody>
          <a:bodyPr/>
          <a:lstStyle/>
          <a:p>
            <a:pPr algn="l"/>
            <a:r>
              <a:rPr lang="nl-NL" sz="2000" dirty="0">
                <a:latin typeface="Arial Black" pitchFamily="34" charset="0"/>
                <a:cs typeface="Arial" charset="0"/>
              </a:rPr>
              <a:t>Een succesfactor: </a:t>
            </a:r>
            <a:r>
              <a:rPr lang="nl-NL" sz="2000" dirty="0">
                <a:solidFill>
                  <a:srgbClr val="FF0000"/>
                </a:solidFill>
                <a:latin typeface="Arial Black" pitchFamily="34" charset="0"/>
                <a:cs typeface="Arial" charset="0"/>
              </a:rPr>
              <a:t>communiceren</a:t>
            </a:r>
          </a:p>
        </p:txBody>
      </p:sp>
      <p:sp>
        <p:nvSpPr>
          <p:cNvPr id="27650" name="Tijdelijke aanduiding voor inhoud 28"/>
          <p:cNvSpPr>
            <a:spLocks noGrp="1"/>
          </p:cNvSpPr>
          <p:nvPr>
            <p:ph idx="4294967295"/>
          </p:nvPr>
        </p:nvSpPr>
        <p:spPr/>
        <p:txBody>
          <a:bodyPr/>
          <a:lstStyle/>
          <a:p>
            <a:pPr marL="0" indent="0">
              <a:spcBef>
                <a:spcPct val="50000"/>
              </a:spcBef>
              <a:buNone/>
            </a:pPr>
            <a:r>
              <a:rPr lang="nl-NL" b="1" dirty="0"/>
              <a:t>90% van de problemen </a:t>
            </a:r>
            <a:r>
              <a:rPr lang="nl-NL" dirty="0"/>
              <a:t>in procesmanagement wordt </a:t>
            </a:r>
            <a:r>
              <a:rPr lang="nl-NL" b="1" dirty="0"/>
              <a:t>veroorzaakt door onduidelijke:</a:t>
            </a:r>
          </a:p>
          <a:p>
            <a:pPr marL="535781" lvl="1" indent="-130969">
              <a:spcBef>
                <a:spcPct val="50000"/>
              </a:spcBef>
              <a:buFont typeface="Arial" charset="0"/>
              <a:buChar char="•"/>
            </a:pPr>
            <a:endParaRPr lang="nl-NL" dirty="0"/>
          </a:p>
          <a:p>
            <a:pPr marL="535781" lvl="1" indent="-130969">
              <a:spcBef>
                <a:spcPct val="50000"/>
              </a:spcBef>
              <a:buFont typeface="Arial" charset="0"/>
              <a:buChar char="•"/>
            </a:pPr>
            <a:r>
              <a:rPr lang="nl-NL" dirty="0"/>
              <a:t>Rollen</a:t>
            </a:r>
          </a:p>
          <a:p>
            <a:pPr marL="535781" lvl="1" indent="-130969">
              <a:spcBef>
                <a:spcPct val="50000"/>
              </a:spcBef>
              <a:buFont typeface="Arial" charset="0"/>
              <a:buChar char="•"/>
            </a:pPr>
            <a:r>
              <a:rPr lang="nl-NL" dirty="0"/>
              <a:t>Afspraken </a:t>
            </a:r>
          </a:p>
          <a:p>
            <a:pPr marL="535781" lvl="1" indent="-130969">
              <a:spcBef>
                <a:spcPct val="50000"/>
              </a:spcBef>
              <a:buFont typeface="Arial" charset="0"/>
              <a:buChar char="•"/>
            </a:pPr>
            <a:r>
              <a:rPr lang="nl-NL" dirty="0"/>
              <a:t>Verwachtingen</a:t>
            </a:r>
          </a:p>
          <a:p>
            <a:pPr marL="0" indent="0"/>
            <a:endParaRPr lang="nl-NL" sz="1800" dirty="0"/>
          </a:p>
        </p:txBody>
      </p:sp>
      <p:sp>
        <p:nvSpPr>
          <p:cNvPr id="27652" name="Rectangle 2"/>
          <p:cNvSpPr>
            <a:spLocks noChangeArrowheads="1"/>
          </p:cNvSpPr>
          <p:nvPr/>
        </p:nvSpPr>
        <p:spPr bwMode="auto">
          <a:xfrm>
            <a:off x="3782616" y="2260997"/>
            <a:ext cx="6858000" cy="369332"/>
          </a:xfrm>
          <a:prstGeom prst="rect">
            <a:avLst/>
          </a:prstGeom>
          <a:noFill/>
          <a:ln w="9525">
            <a:noFill/>
            <a:miter lim="800000"/>
            <a:headEnd/>
            <a:tailEnd/>
          </a:ln>
        </p:spPr>
        <p:txBody>
          <a:bodyPr>
            <a:spAutoFit/>
          </a:bodyPr>
          <a:lstStyle/>
          <a:p>
            <a:pPr algn="ctr">
              <a:spcBef>
                <a:spcPct val="20000"/>
              </a:spcBef>
            </a:pPr>
            <a:endParaRPr lang="nl-NL" sz="1800">
              <a:solidFill>
                <a:schemeClr val="tx1"/>
              </a:solidFill>
              <a:latin typeface="Arial" charset="0"/>
            </a:endParaRPr>
          </a:p>
        </p:txBody>
      </p:sp>
      <p:pic>
        <p:nvPicPr>
          <p:cNvPr id="8" name="Picture 6" descr="http://t0.gstatic.com/images?q=tbn:ANd9GcRLBKhI2Ag2PqnNs00aKzXhN_VN3IdKatRVCWYo4Pw9IIiAso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620" y="2355726"/>
            <a:ext cx="2737297" cy="1782198"/>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dianummer 3"/>
          <p:cNvSpPr>
            <a:spLocks noGrp="1"/>
          </p:cNvSpPr>
          <p:nvPr>
            <p:ph type="sldNum" sz="quarter" idx="11"/>
          </p:nvPr>
        </p:nvSpPr>
        <p:spPr>
          <a:xfrm>
            <a:off x="5166123" y="4893469"/>
            <a:ext cx="2753915" cy="250031"/>
          </a:xfrm>
        </p:spPr>
        <p:txBody>
          <a:bodyPr/>
          <a:lstStyle/>
          <a:p>
            <a:pPr>
              <a:defRPr/>
            </a:pPr>
            <a:fld id="{1355EC9F-F214-4162-ABD2-19608755B67B}" type="slidenum">
              <a:rPr lang="nl-NL" smtClean="0"/>
              <a:pPr>
                <a:defRPr/>
              </a:pPr>
              <a:t>6</a:t>
            </a:fld>
            <a:endParaRPr lang="nl-NL"/>
          </a:p>
        </p:txBody>
      </p:sp>
    </p:spTree>
    <p:extLst>
      <p:ext uri="{BB962C8B-B14F-4D97-AF65-F5344CB8AC3E}">
        <p14:creationId xmlns:p14="http://schemas.microsoft.com/office/powerpoint/2010/main" val="4147744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bwMode="auto">
          <a:xfrm>
            <a:off x="5364163" y="6524625"/>
            <a:ext cx="3671887" cy="3333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1"/>
                </a:solidFill>
                <a:latin typeface="+mn-lt"/>
                <a:ea typeface="+mn-ea"/>
                <a:cs typeface="Arial" charset="0"/>
              </a:defRPr>
            </a:lvl1pPr>
            <a:lvl2pPr marL="457200" algn="l" rtl="0" fontAlgn="base">
              <a:spcBef>
                <a:spcPct val="0"/>
              </a:spcBef>
              <a:spcAft>
                <a:spcPct val="0"/>
              </a:spcAft>
              <a:defRPr sz="2400" kern="1200">
                <a:solidFill>
                  <a:srgbClr val="000000"/>
                </a:solidFill>
                <a:latin typeface="Verdana" pitchFamily="34" charset="0"/>
                <a:ea typeface="+mn-ea"/>
                <a:cs typeface="+mn-cs"/>
              </a:defRPr>
            </a:lvl2pPr>
            <a:lvl3pPr marL="914400" algn="l" rtl="0" fontAlgn="base">
              <a:spcBef>
                <a:spcPct val="0"/>
              </a:spcBef>
              <a:spcAft>
                <a:spcPct val="0"/>
              </a:spcAft>
              <a:defRPr sz="2400" kern="1200">
                <a:solidFill>
                  <a:srgbClr val="000000"/>
                </a:solidFill>
                <a:latin typeface="Verdana" pitchFamily="34" charset="0"/>
                <a:ea typeface="+mn-ea"/>
                <a:cs typeface="+mn-cs"/>
              </a:defRPr>
            </a:lvl3pPr>
            <a:lvl4pPr marL="1371600" algn="l" rtl="0" fontAlgn="base">
              <a:spcBef>
                <a:spcPct val="0"/>
              </a:spcBef>
              <a:spcAft>
                <a:spcPct val="0"/>
              </a:spcAft>
              <a:defRPr sz="2400" kern="1200">
                <a:solidFill>
                  <a:srgbClr val="000000"/>
                </a:solidFill>
                <a:latin typeface="Verdana" pitchFamily="34" charset="0"/>
                <a:ea typeface="+mn-ea"/>
                <a:cs typeface="+mn-cs"/>
              </a:defRPr>
            </a:lvl4pPr>
            <a:lvl5pPr marL="1828800" algn="l" rtl="0" fontAlgn="base">
              <a:spcBef>
                <a:spcPct val="0"/>
              </a:spcBef>
              <a:spcAft>
                <a:spcPct val="0"/>
              </a:spcAft>
              <a:defRPr sz="2400" kern="1200">
                <a:solidFill>
                  <a:srgbClr val="000000"/>
                </a:solidFill>
                <a:latin typeface="Verdana" pitchFamily="34" charset="0"/>
                <a:ea typeface="+mn-ea"/>
                <a:cs typeface="+mn-cs"/>
              </a:defRPr>
            </a:lvl5pPr>
            <a:lvl6pPr marL="2286000" algn="l" defTabSz="914400" rtl="0" eaLnBrk="1" latinLnBrk="0" hangingPunct="1">
              <a:defRPr sz="2400" kern="1200">
                <a:solidFill>
                  <a:srgbClr val="000000"/>
                </a:solidFill>
                <a:latin typeface="Verdana" pitchFamily="34" charset="0"/>
                <a:ea typeface="+mn-ea"/>
                <a:cs typeface="+mn-cs"/>
              </a:defRPr>
            </a:lvl6pPr>
            <a:lvl7pPr marL="2743200" algn="l" defTabSz="914400" rtl="0" eaLnBrk="1" latinLnBrk="0" hangingPunct="1">
              <a:defRPr sz="2400" kern="1200">
                <a:solidFill>
                  <a:srgbClr val="000000"/>
                </a:solidFill>
                <a:latin typeface="Verdana" pitchFamily="34" charset="0"/>
                <a:ea typeface="+mn-ea"/>
                <a:cs typeface="+mn-cs"/>
              </a:defRPr>
            </a:lvl7pPr>
            <a:lvl8pPr marL="3200400" algn="l" defTabSz="914400" rtl="0" eaLnBrk="1" latinLnBrk="0" hangingPunct="1">
              <a:defRPr sz="2400" kern="1200">
                <a:solidFill>
                  <a:srgbClr val="000000"/>
                </a:solidFill>
                <a:latin typeface="Verdana" pitchFamily="34" charset="0"/>
                <a:ea typeface="+mn-ea"/>
                <a:cs typeface="+mn-cs"/>
              </a:defRPr>
            </a:lvl8pPr>
            <a:lvl9pPr marL="3657600" algn="l" defTabSz="914400" rtl="0" eaLnBrk="1" latinLnBrk="0" hangingPunct="1">
              <a:defRPr sz="2400" kern="1200">
                <a:solidFill>
                  <a:srgbClr val="000000"/>
                </a:solidFill>
                <a:latin typeface="Verdana" pitchFamily="34" charset="0"/>
                <a:ea typeface="+mn-ea"/>
                <a:cs typeface="+mn-cs"/>
              </a:defRPr>
            </a:lvl9pPr>
          </a:lstStyle>
          <a:p>
            <a:pPr>
              <a:defRPr/>
            </a:pPr>
            <a:fld id="{1355EC9F-F214-4162-ABD2-19608755B67B}" type="slidenum">
              <a:rPr lang="nl-NL" smtClean="0"/>
              <a:pPr>
                <a:defRPr/>
              </a:pPr>
              <a:t>7</a:t>
            </a:fld>
            <a:endParaRPr lang="nl-NL"/>
          </a:p>
        </p:txBody>
      </p:sp>
      <p:grpSp>
        <p:nvGrpSpPr>
          <p:cNvPr id="6" name="Groep 5">
            <a:extLst>
              <a:ext uri="{FF2B5EF4-FFF2-40B4-BE49-F238E27FC236}">
                <a16:creationId xmlns:a16="http://schemas.microsoft.com/office/drawing/2014/main" id="{49A1F2F8-1077-4481-AFF3-43EAC51CD281}"/>
              </a:ext>
            </a:extLst>
          </p:cNvPr>
          <p:cNvGrpSpPr/>
          <p:nvPr/>
        </p:nvGrpSpPr>
        <p:grpSpPr>
          <a:xfrm>
            <a:off x="2032327" y="1177529"/>
            <a:ext cx="4926152" cy="3423631"/>
            <a:chOff x="0" y="1347614"/>
            <a:chExt cx="5490479" cy="2873144"/>
          </a:xfrm>
        </p:grpSpPr>
        <p:pic>
          <p:nvPicPr>
            <p:cNvPr id="8" name="Afbeelding 13" descr="logo-hart-dps.png">
              <a:extLst>
                <a:ext uri="{FF2B5EF4-FFF2-40B4-BE49-F238E27FC236}">
                  <a16:creationId xmlns:a16="http://schemas.microsoft.com/office/drawing/2014/main" id="{3DD5A94B-6F7D-4315-8B8C-594EA190C07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47614"/>
              <a:ext cx="5490479" cy="287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Rechte verbindingslijn met pijl 8">
              <a:extLst>
                <a:ext uri="{FF2B5EF4-FFF2-40B4-BE49-F238E27FC236}">
                  <a16:creationId xmlns:a16="http://schemas.microsoft.com/office/drawing/2014/main" id="{15C7EDF2-8FBE-4040-8E6C-AB4BC99106B3}"/>
                </a:ext>
              </a:extLst>
            </p:cNvPr>
            <p:cNvCxnSpPr>
              <a:stCxn id="8" idx="2"/>
            </p:cNvCxnSpPr>
            <p:nvPr/>
          </p:nvCxnSpPr>
          <p:spPr>
            <a:xfrm flipH="1" flipV="1">
              <a:off x="2745239" y="2875088"/>
              <a:ext cx="1" cy="1345670"/>
            </a:xfrm>
            <a:prstGeom prst="straightConnector1">
              <a:avLst/>
            </a:prstGeom>
            <a:ln w="50800" cmpd="sng">
              <a:solidFill>
                <a:schemeClr val="tx1">
                  <a:lumMod val="65000"/>
                  <a:lumOff val="35000"/>
                </a:schemeClr>
              </a:solidFill>
              <a:miter lim="8000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706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F2709C1-A106-46A0-B16E-5B6B50223530}"/>
              </a:ext>
            </a:extLst>
          </p:cNvPr>
          <p:cNvSpPr>
            <a:spLocks noGrp="1"/>
          </p:cNvSpPr>
          <p:nvPr>
            <p:ph idx="1"/>
          </p:nvPr>
        </p:nvSpPr>
        <p:spPr>
          <a:xfrm rot="1366469">
            <a:off x="588701" y="2670565"/>
            <a:ext cx="2109517" cy="775112"/>
          </a:xfrm>
        </p:spPr>
        <p:txBody>
          <a:bodyPr/>
          <a:lstStyle/>
          <a:p>
            <a:pPr marL="0" indent="0">
              <a:buNone/>
            </a:pPr>
            <a:r>
              <a:rPr lang="nl-NL" dirty="0"/>
              <a:t>Leren van f</a:t>
            </a:r>
            <a:r>
              <a:rPr lang="nl-NL" dirty="0">
                <a:solidFill>
                  <a:srgbClr val="FF0000"/>
                </a:solidFill>
              </a:rPr>
              <a:t>o</a:t>
            </a:r>
            <a:r>
              <a:rPr lang="nl-NL" dirty="0"/>
              <a:t>uten</a:t>
            </a:r>
          </a:p>
          <a:p>
            <a:pPr marL="0" indent="0">
              <a:buNone/>
            </a:pPr>
            <a:endParaRPr lang="nl-NL" dirty="0"/>
          </a:p>
          <a:p>
            <a:pPr marL="0" indent="0">
              <a:buNone/>
            </a:pPr>
            <a:endParaRPr lang="nl-NL" dirty="0"/>
          </a:p>
        </p:txBody>
      </p:sp>
      <p:sp>
        <p:nvSpPr>
          <p:cNvPr id="4" name="Titel 1">
            <a:extLst>
              <a:ext uri="{FF2B5EF4-FFF2-40B4-BE49-F238E27FC236}">
                <a16:creationId xmlns:a16="http://schemas.microsoft.com/office/drawing/2014/main" id="{3E4BBECC-B100-495B-B79B-491F297B1C02}"/>
              </a:ext>
            </a:extLst>
          </p:cNvPr>
          <p:cNvSpPr>
            <a:spLocks noGrp="1"/>
          </p:cNvSpPr>
          <p:nvPr>
            <p:ph type="title"/>
          </p:nvPr>
        </p:nvSpPr>
        <p:spPr>
          <a:xfrm>
            <a:off x="2898733" y="220277"/>
            <a:ext cx="2955016" cy="540544"/>
          </a:xfrm>
        </p:spPr>
        <p:txBody>
          <a:bodyPr/>
          <a:lstStyle/>
          <a:p>
            <a:r>
              <a:rPr lang="nl-NL" dirty="0"/>
              <a:t>T</a:t>
            </a:r>
            <a:r>
              <a:rPr lang="nl-NL" dirty="0">
                <a:solidFill>
                  <a:srgbClr val="FF0000"/>
                </a:solidFill>
              </a:rPr>
              <a:t>O</a:t>
            </a:r>
            <a:r>
              <a:rPr lang="nl-NL" dirty="0"/>
              <a:t>P </a:t>
            </a:r>
            <a:r>
              <a:rPr lang="nl-NL" dirty="0">
                <a:solidFill>
                  <a:srgbClr val="FF0000"/>
                </a:solidFill>
              </a:rPr>
              <a:t>O</a:t>
            </a:r>
            <a:r>
              <a:rPr lang="nl-NL" dirty="0"/>
              <a:t>F MIND</a:t>
            </a:r>
          </a:p>
        </p:txBody>
      </p:sp>
      <p:sp>
        <p:nvSpPr>
          <p:cNvPr id="5" name="Tijdelijke aanduiding voor inhoud 2">
            <a:extLst>
              <a:ext uri="{FF2B5EF4-FFF2-40B4-BE49-F238E27FC236}">
                <a16:creationId xmlns:a16="http://schemas.microsoft.com/office/drawing/2014/main" id="{E2DC7372-65BD-4649-9864-82088AB2F088}"/>
              </a:ext>
            </a:extLst>
          </p:cNvPr>
          <p:cNvSpPr txBox="1">
            <a:spLocks/>
          </p:cNvSpPr>
          <p:nvPr/>
        </p:nvSpPr>
        <p:spPr bwMode="auto">
          <a:xfrm rot="2075581">
            <a:off x="4153423" y="1364431"/>
            <a:ext cx="1708080" cy="7421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a:solidFill>
                  <a:schemeClr val="tx1"/>
                </a:solidFill>
                <a:latin typeface="Arial" charset="0"/>
              </a:defRPr>
            </a:lvl2pPr>
            <a:lvl3pPr marL="1143000" indent="-228600" algn="l" rtl="0" eaLnBrk="0" fontAlgn="base" hangingPunct="0">
              <a:spcBef>
                <a:spcPct val="20000"/>
              </a:spcBef>
              <a:spcAft>
                <a:spcPct val="0"/>
              </a:spcAft>
              <a:buChar char="•"/>
              <a:defRPr sz="1600">
                <a:solidFill>
                  <a:schemeClr val="tx1"/>
                </a:solidFill>
                <a:latin typeface="Arial" charset="0"/>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endParaRPr lang="nl-NL" kern="0" dirty="0"/>
          </a:p>
          <a:p>
            <a:pPr marL="0" indent="0">
              <a:buFontTx/>
              <a:buNone/>
            </a:pPr>
            <a:r>
              <a:rPr lang="nl-NL" kern="0" dirty="0"/>
              <a:t>F</a:t>
            </a:r>
            <a:r>
              <a:rPr lang="nl-NL" kern="0" dirty="0">
                <a:solidFill>
                  <a:srgbClr val="FF0000"/>
                </a:solidFill>
              </a:rPr>
              <a:t>u</a:t>
            </a:r>
            <a:r>
              <a:rPr lang="nl-NL" kern="0" dirty="0"/>
              <a:t>sies</a:t>
            </a:r>
          </a:p>
          <a:p>
            <a:pPr marL="0" indent="0">
              <a:buFontTx/>
              <a:buNone/>
            </a:pPr>
            <a:endParaRPr lang="nl-NL" kern="0" dirty="0"/>
          </a:p>
          <a:p>
            <a:pPr marL="0" indent="0">
              <a:buFontTx/>
              <a:buNone/>
            </a:pPr>
            <a:endParaRPr lang="nl-NL" kern="0" dirty="0"/>
          </a:p>
        </p:txBody>
      </p:sp>
      <p:sp>
        <p:nvSpPr>
          <p:cNvPr id="6" name="Tijdelijke aanduiding voor inhoud 2">
            <a:extLst>
              <a:ext uri="{FF2B5EF4-FFF2-40B4-BE49-F238E27FC236}">
                <a16:creationId xmlns:a16="http://schemas.microsoft.com/office/drawing/2014/main" id="{C88F18A7-BDE9-4C4A-8441-70BCD824982A}"/>
              </a:ext>
            </a:extLst>
          </p:cNvPr>
          <p:cNvSpPr txBox="1">
            <a:spLocks/>
          </p:cNvSpPr>
          <p:nvPr/>
        </p:nvSpPr>
        <p:spPr bwMode="auto">
          <a:xfrm>
            <a:off x="3122751" y="3873528"/>
            <a:ext cx="2604923" cy="8143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a:solidFill>
                  <a:schemeClr val="tx1"/>
                </a:solidFill>
                <a:latin typeface="Arial" charset="0"/>
              </a:defRPr>
            </a:lvl2pPr>
            <a:lvl3pPr marL="1143000" indent="-228600" algn="l" rtl="0" eaLnBrk="0" fontAlgn="base" hangingPunct="0">
              <a:spcBef>
                <a:spcPct val="20000"/>
              </a:spcBef>
              <a:spcAft>
                <a:spcPct val="0"/>
              </a:spcAft>
              <a:buChar char="•"/>
              <a:defRPr sz="1600">
                <a:solidFill>
                  <a:schemeClr val="tx1"/>
                </a:solidFill>
                <a:latin typeface="Arial" charset="0"/>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endParaRPr lang="nl-NL" kern="0" dirty="0"/>
          </a:p>
          <a:p>
            <a:pPr marL="0" indent="0">
              <a:buFontTx/>
              <a:buNone/>
            </a:pPr>
            <a:r>
              <a:rPr lang="nl-NL" kern="0" dirty="0"/>
              <a:t>Oude S</a:t>
            </a:r>
            <a:r>
              <a:rPr lang="nl-NL" kern="0" dirty="0">
                <a:solidFill>
                  <a:srgbClr val="FF0000"/>
                </a:solidFill>
              </a:rPr>
              <a:t>y</a:t>
            </a:r>
            <a:r>
              <a:rPr lang="nl-NL" kern="0" dirty="0"/>
              <a:t>stemen</a:t>
            </a:r>
          </a:p>
          <a:p>
            <a:pPr marL="0" indent="0">
              <a:buFontTx/>
              <a:buNone/>
            </a:pPr>
            <a:endParaRPr lang="nl-NL" kern="0" dirty="0"/>
          </a:p>
          <a:p>
            <a:pPr marL="0" indent="0">
              <a:buFontTx/>
              <a:buNone/>
            </a:pPr>
            <a:endParaRPr lang="nl-NL" kern="0" dirty="0"/>
          </a:p>
        </p:txBody>
      </p:sp>
      <p:sp>
        <p:nvSpPr>
          <p:cNvPr id="7" name="Tijdelijke aanduiding voor inhoud 2">
            <a:extLst>
              <a:ext uri="{FF2B5EF4-FFF2-40B4-BE49-F238E27FC236}">
                <a16:creationId xmlns:a16="http://schemas.microsoft.com/office/drawing/2014/main" id="{9F373584-277B-4485-861C-3B420FBEF7FF}"/>
              </a:ext>
            </a:extLst>
          </p:cNvPr>
          <p:cNvSpPr txBox="1">
            <a:spLocks/>
          </p:cNvSpPr>
          <p:nvPr/>
        </p:nvSpPr>
        <p:spPr bwMode="auto">
          <a:xfrm>
            <a:off x="5242093" y="2384347"/>
            <a:ext cx="3901907" cy="5970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a:solidFill>
                  <a:schemeClr val="tx1"/>
                </a:solidFill>
                <a:latin typeface="Arial" charset="0"/>
              </a:defRPr>
            </a:lvl2pPr>
            <a:lvl3pPr marL="1143000" indent="-228600" algn="l" rtl="0" eaLnBrk="0" fontAlgn="base" hangingPunct="0">
              <a:spcBef>
                <a:spcPct val="20000"/>
              </a:spcBef>
              <a:spcAft>
                <a:spcPct val="0"/>
              </a:spcAft>
              <a:buChar char="•"/>
              <a:defRPr sz="1600">
                <a:solidFill>
                  <a:schemeClr val="tx1"/>
                </a:solidFill>
                <a:latin typeface="Arial" charset="0"/>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r>
              <a:rPr lang="nl-NL" kern="0" dirty="0"/>
              <a:t>Tender gew</a:t>
            </a:r>
            <a:r>
              <a:rPr lang="nl-NL" kern="0" dirty="0">
                <a:solidFill>
                  <a:srgbClr val="FF0000"/>
                </a:solidFill>
              </a:rPr>
              <a:t>o</a:t>
            </a:r>
            <a:r>
              <a:rPr lang="nl-NL" kern="0" dirty="0"/>
              <a:t>nnen en rennen!</a:t>
            </a:r>
          </a:p>
          <a:p>
            <a:pPr marL="0" indent="0">
              <a:buFontTx/>
              <a:buNone/>
            </a:pPr>
            <a:endParaRPr lang="nl-NL" kern="0" dirty="0"/>
          </a:p>
          <a:p>
            <a:pPr marL="0" indent="0">
              <a:buFontTx/>
              <a:buNone/>
            </a:pPr>
            <a:endParaRPr lang="nl-NL" kern="0" dirty="0"/>
          </a:p>
        </p:txBody>
      </p:sp>
      <p:sp>
        <p:nvSpPr>
          <p:cNvPr id="8" name="Tijdelijke aanduiding voor inhoud 2">
            <a:extLst>
              <a:ext uri="{FF2B5EF4-FFF2-40B4-BE49-F238E27FC236}">
                <a16:creationId xmlns:a16="http://schemas.microsoft.com/office/drawing/2014/main" id="{7C4EC53D-48AD-4D5D-8AC8-A9825B006E14}"/>
              </a:ext>
            </a:extLst>
          </p:cNvPr>
          <p:cNvSpPr txBox="1">
            <a:spLocks/>
          </p:cNvSpPr>
          <p:nvPr/>
        </p:nvSpPr>
        <p:spPr bwMode="auto">
          <a:xfrm rot="20908883">
            <a:off x="7390530" y="3764323"/>
            <a:ext cx="1805099" cy="9497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a:solidFill>
                  <a:schemeClr val="tx1"/>
                </a:solidFill>
                <a:latin typeface="Arial" charset="0"/>
              </a:defRPr>
            </a:lvl2pPr>
            <a:lvl3pPr marL="1143000" indent="-228600" algn="l" rtl="0" eaLnBrk="0" fontAlgn="base" hangingPunct="0">
              <a:spcBef>
                <a:spcPct val="20000"/>
              </a:spcBef>
              <a:spcAft>
                <a:spcPct val="0"/>
              </a:spcAft>
              <a:buChar char="•"/>
              <a:defRPr sz="1600">
                <a:solidFill>
                  <a:schemeClr val="tx1"/>
                </a:solidFill>
                <a:latin typeface="Arial" charset="0"/>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endParaRPr lang="nl-NL" kern="0" dirty="0"/>
          </a:p>
          <a:p>
            <a:pPr marL="0" indent="0">
              <a:buFontTx/>
              <a:buNone/>
            </a:pPr>
            <a:r>
              <a:rPr lang="nl-NL" kern="0" dirty="0"/>
              <a:t>Circ</a:t>
            </a:r>
            <a:r>
              <a:rPr lang="nl-NL" kern="0" dirty="0">
                <a:solidFill>
                  <a:srgbClr val="FF0000"/>
                </a:solidFill>
              </a:rPr>
              <a:t>u</a:t>
            </a:r>
            <a:r>
              <a:rPr lang="nl-NL" kern="0" dirty="0"/>
              <a:t>lair</a:t>
            </a:r>
          </a:p>
          <a:p>
            <a:pPr marL="0" indent="0">
              <a:buFontTx/>
              <a:buNone/>
            </a:pPr>
            <a:endParaRPr lang="nl-NL" kern="0" dirty="0"/>
          </a:p>
        </p:txBody>
      </p:sp>
      <p:sp>
        <p:nvSpPr>
          <p:cNvPr id="9" name="Tijdelijke aanduiding voor inhoud 2">
            <a:extLst>
              <a:ext uri="{FF2B5EF4-FFF2-40B4-BE49-F238E27FC236}">
                <a16:creationId xmlns:a16="http://schemas.microsoft.com/office/drawing/2014/main" id="{C02F33BB-AA65-425C-ADAF-29750821F6A0}"/>
              </a:ext>
            </a:extLst>
          </p:cNvPr>
          <p:cNvSpPr txBox="1">
            <a:spLocks/>
          </p:cNvSpPr>
          <p:nvPr/>
        </p:nvSpPr>
        <p:spPr bwMode="auto">
          <a:xfrm rot="20118160">
            <a:off x="2277145" y="1625575"/>
            <a:ext cx="1665214" cy="5788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a:solidFill>
                  <a:schemeClr val="tx1"/>
                </a:solidFill>
                <a:latin typeface="Arial" charset="0"/>
              </a:defRPr>
            </a:lvl2pPr>
            <a:lvl3pPr marL="1143000" indent="-228600" algn="l" rtl="0" eaLnBrk="0" fontAlgn="base" hangingPunct="0">
              <a:spcBef>
                <a:spcPct val="20000"/>
              </a:spcBef>
              <a:spcAft>
                <a:spcPct val="0"/>
              </a:spcAft>
              <a:buChar char="•"/>
              <a:defRPr sz="1600">
                <a:solidFill>
                  <a:schemeClr val="tx1"/>
                </a:solidFill>
                <a:latin typeface="Arial" charset="0"/>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r>
              <a:rPr lang="nl-NL" kern="0" dirty="0"/>
              <a:t>Stikst</a:t>
            </a:r>
            <a:r>
              <a:rPr lang="nl-NL" kern="0" dirty="0">
                <a:solidFill>
                  <a:srgbClr val="FF0000"/>
                </a:solidFill>
              </a:rPr>
              <a:t>o</a:t>
            </a:r>
            <a:r>
              <a:rPr lang="nl-NL" kern="0" dirty="0"/>
              <a:t>f</a:t>
            </a:r>
          </a:p>
          <a:p>
            <a:pPr marL="0" indent="0">
              <a:buFontTx/>
              <a:buNone/>
            </a:pPr>
            <a:endParaRPr lang="nl-NL" kern="0" dirty="0"/>
          </a:p>
        </p:txBody>
      </p:sp>
      <p:sp>
        <p:nvSpPr>
          <p:cNvPr id="10" name="Tijdelijke aanduiding voor inhoud 2">
            <a:extLst>
              <a:ext uri="{FF2B5EF4-FFF2-40B4-BE49-F238E27FC236}">
                <a16:creationId xmlns:a16="http://schemas.microsoft.com/office/drawing/2014/main" id="{A415DC13-BBC7-4C7E-8ED7-A1AADA9C5A3B}"/>
              </a:ext>
            </a:extLst>
          </p:cNvPr>
          <p:cNvSpPr txBox="1">
            <a:spLocks/>
          </p:cNvSpPr>
          <p:nvPr/>
        </p:nvSpPr>
        <p:spPr bwMode="auto">
          <a:xfrm rot="1412810">
            <a:off x="6593308" y="863736"/>
            <a:ext cx="2339416" cy="9603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a:solidFill>
                  <a:schemeClr val="tx1"/>
                </a:solidFill>
                <a:latin typeface="Arial" charset="0"/>
              </a:defRPr>
            </a:lvl2pPr>
            <a:lvl3pPr marL="1143000" indent="-228600" algn="l" rtl="0" eaLnBrk="0" fontAlgn="base" hangingPunct="0">
              <a:spcBef>
                <a:spcPct val="20000"/>
              </a:spcBef>
              <a:spcAft>
                <a:spcPct val="0"/>
              </a:spcAft>
              <a:buChar char="•"/>
              <a:defRPr sz="1600">
                <a:solidFill>
                  <a:schemeClr val="tx1"/>
                </a:solidFill>
                <a:latin typeface="Arial" charset="0"/>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endParaRPr lang="nl-NL" kern="0" dirty="0"/>
          </a:p>
          <a:p>
            <a:pPr marL="0" indent="0">
              <a:buFontTx/>
              <a:buNone/>
            </a:pPr>
            <a:r>
              <a:rPr lang="nl-NL" kern="0" dirty="0"/>
              <a:t>Wa</a:t>
            </a:r>
            <a:r>
              <a:rPr lang="nl-NL" kern="0" dirty="0">
                <a:solidFill>
                  <a:srgbClr val="FF0000"/>
                </a:solidFill>
              </a:rPr>
              <a:t>a</a:t>
            </a:r>
            <a:r>
              <a:rPr lang="nl-NL" kern="0" dirty="0"/>
              <a:t>n van de dag</a:t>
            </a:r>
          </a:p>
          <a:p>
            <a:pPr marL="0" indent="0">
              <a:buFontTx/>
              <a:buNone/>
            </a:pPr>
            <a:endParaRPr lang="nl-NL" kern="0" dirty="0"/>
          </a:p>
          <a:p>
            <a:pPr marL="0" indent="0">
              <a:buFontTx/>
              <a:buNone/>
            </a:pPr>
            <a:endParaRPr lang="nl-NL" kern="0" dirty="0"/>
          </a:p>
        </p:txBody>
      </p:sp>
      <p:sp>
        <p:nvSpPr>
          <p:cNvPr id="11" name="Tijdelijke aanduiding voor inhoud 2">
            <a:extLst>
              <a:ext uri="{FF2B5EF4-FFF2-40B4-BE49-F238E27FC236}">
                <a16:creationId xmlns:a16="http://schemas.microsoft.com/office/drawing/2014/main" id="{D0F23921-D55D-453A-91EF-A00FAF136CB8}"/>
              </a:ext>
            </a:extLst>
          </p:cNvPr>
          <p:cNvSpPr txBox="1">
            <a:spLocks/>
          </p:cNvSpPr>
          <p:nvPr/>
        </p:nvSpPr>
        <p:spPr bwMode="auto">
          <a:xfrm rot="20881583">
            <a:off x="542619" y="3201150"/>
            <a:ext cx="2295028" cy="6397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a:solidFill>
                  <a:schemeClr val="tx1"/>
                </a:solidFill>
                <a:latin typeface="Arial" charset="0"/>
              </a:defRPr>
            </a:lvl2pPr>
            <a:lvl3pPr marL="1143000" indent="-228600" algn="l" rtl="0" eaLnBrk="0" fontAlgn="base" hangingPunct="0">
              <a:spcBef>
                <a:spcPct val="20000"/>
              </a:spcBef>
              <a:spcAft>
                <a:spcPct val="0"/>
              </a:spcAft>
              <a:buChar char="•"/>
              <a:defRPr sz="1600">
                <a:solidFill>
                  <a:schemeClr val="tx1"/>
                </a:solidFill>
                <a:latin typeface="Arial" charset="0"/>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r>
              <a:rPr lang="nl-NL" kern="0" dirty="0"/>
              <a:t>Pers</a:t>
            </a:r>
            <a:r>
              <a:rPr lang="nl-NL" kern="0" dirty="0">
                <a:solidFill>
                  <a:srgbClr val="FF0000"/>
                </a:solidFill>
              </a:rPr>
              <a:t>o</a:t>
            </a:r>
            <a:r>
              <a:rPr lang="nl-NL" kern="0" dirty="0"/>
              <a:t>neel</a:t>
            </a:r>
          </a:p>
          <a:p>
            <a:pPr marL="0" indent="0">
              <a:buFontTx/>
              <a:buNone/>
            </a:pPr>
            <a:endParaRPr lang="nl-NL" kern="0" dirty="0"/>
          </a:p>
          <a:p>
            <a:pPr marL="0" indent="0">
              <a:buFontTx/>
              <a:buNone/>
            </a:pPr>
            <a:endParaRPr lang="nl-NL" kern="0" dirty="0"/>
          </a:p>
        </p:txBody>
      </p:sp>
      <p:sp>
        <p:nvSpPr>
          <p:cNvPr id="12" name="Tijdelijke aanduiding voor inhoud 2">
            <a:extLst>
              <a:ext uri="{FF2B5EF4-FFF2-40B4-BE49-F238E27FC236}">
                <a16:creationId xmlns:a16="http://schemas.microsoft.com/office/drawing/2014/main" id="{38234FBB-1399-4EFA-BC5E-E582ABBA66E9}"/>
              </a:ext>
            </a:extLst>
          </p:cNvPr>
          <p:cNvSpPr txBox="1">
            <a:spLocks/>
          </p:cNvSpPr>
          <p:nvPr/>
        </p:nvSpPr>
        <p:spPr bwMode="auto">
          <a:xfrm rot="1366469">
            <a:off x="5121109" y="3475387"/>
            <a:ext cx="2208207" cy="8480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a:solidFill>
                  <a:schemeClr val="tx1"/>
                </a:solidFill>
                <a:latin typeface="Arial" charset="0"/>
              </a:defRPr>
            </a:lvl2pPr>
            <a:lvl3pPr marL="1143000" indent="-228600" algn="l" rtl="0" eaLnBrk="0" fontAlgn="base" hangingPunct="0">
              <a:spcBef>
                <a:spcPct val="20000"/>
              </a:spcBef>
              <a:spcAft>
                <a:spcPct val="0"/>
              </a:spcAft>
              <a:buChar char="•"/>
              <a:defRPr sz="1600">
                <a:solidFill>
                  <a:schemeClr val="tx1"/>
                </a:solidFill>
                <a:latin typeface="Arial" charset="0"/>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r>
              <a:rPr lang="nl-NL" kern="0" dirty="0"/>
              <a:t>Eén m</a:t>
            </a:r>
            <a:r>
              <a:rPr lang="nl-NL" kern="0" dirty="0">
                <a:solidFill>
                  <a:srgbClr val="FF0000"/>
                </a:solidFill>
              </a:rPr>
              <a:t>a</a:t>
            </a:r>
            <a:r>
              <a:rPr lang="nl-NL" kern="0" dirty="0"/>
              <a:t>nier van werken</a:t>
            </a:r>
          </a:p>
          <a:p>
            <a:pPr marL="0" indent="0">
              <a:buFontTx/>
              <a:buNone/>
            </a:pPr>
            <a:endParaRPr lang="nl-NL" kern="0" dirty="0"/>
          </a:p>
          <a:p>
            <a:pPr marL="0" indent="0">
              <a:buFontTx/>
              <a:buNone/>
            </a:pPr>
            <a:endParaRPr lang="nl-NL" kern="0" dirty="0"/>
          </a:p>
        </p:txBody>
      </p:sp>
      <p:sp>
        <p:nvSpPr>
          <p:cNvPr id="13" name="Tijdelijke aanduiding voor inhoud 2">
            <a:extLst>
              <a:ext uri="{FF2B5EF4-FFF2-40B4-BE49-F238E27FC236}">
                <a16:creationId xmlns:a16="http://schemas.microsoft.com/office/drawing/2014/main" id="{6321038E-798D-420E-8006-32C69CEBD8EC}"/>
              </a:ext>
            </a:extLst>
          </p:cNvPr>
          <p:cNvSpPr txBox="1">
            <a:spLocks/>
          </p:cNvSpPr>
          <p:nvPr/>
        </p:nvSpPr>
        <p:spPr bwMode="auto">
          <a:xfrm rot="19446009">
            <a:off x="7795397" y="2888805"/>
            <a:ext cx="1333965" cy="5425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a:solidFill>
                  <a:schemeClr val="tx1"/>
                </a:solidFill>
                <a:latin typeface="Arial" charset="0"/>
              </a:defRPr>
            </a:lvl2pPr>
            <a:lvl3pPr marL="1143000" indent="-228600" algn="l" rtl="0" eaLnBrk="0" fontAlgn="base" hangingPunct="0">
              <a:spcBef>
                <a:spcPct val="20000"/>
              </a:spcBef>
              <a:spcAft>
                <a:spcPct val="0"/>
              </a:spcAft>
              <a:buChar char="•"/>
              <a:defRPr sz="1600">
                <a:solidFill>
                  <a:schemeClr val="tx1"/>
                </a:solidFill>
                <a:latin typeface="Arial" charset="0"/>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r>
              <a:rPr lang="nl-NL" kern="0" dirty="0"/>
              <a:t>Infr</a:t>
            </a:r>
            <a:r>
              <a:rPr lang="nl-NL" kern="0" dirty="0">
                <a:solidFill>
                  <a:srgbClr val="FF0000"/>
                </a:solidFill>
              </a:rPr>
              <a:t>a</a:t>
            </a:r>
          </a:p>
          <a:p>
            <a:pPr marL="0" indent="0">
              <a:buFontTx/>
              <a:buNone/>
            </a:pPr>
            <a:endParaRPr lang="nl-NL" kern="0" dirty="0"/>
          </a:p>
          <a:p>
            <a:pPr marL="0" indent="0">
              <a:buFontTx/>
              <a:buNone/>
            </a:pPr>
            <a:endParaRPr lang="nl-NL" kern="0" dirty="0"/>
          </a:p>
        </p:txBody>
      </p:sp>
      <p:sp>
        <p:nvSpPr>
          <p:cNvPr id="14" name="Tijdelijke aanduiding voor inhoud 2">
            <a:extLst>
              <a:ext uri="{FF2B5EF4-FFF2-40B4-BE49-F238E27FC236}">
                <a16:creationId xmlns:a16="http://schemas.microsoft.com/office/drawing/2014/main" id="{A3B22E75-E754-4B9C-9B67-083635E493B9}"/>
              </a:ext>
            </a:extLst>
          </p:cNvPr>
          <p:cNvSpPr txBox="1">
            <a:spLocks/>
          </p:cNvSpPr>
          <p:nvPr/>
        </p:nvSpPr>
        <p:spPr bwMode="auto">
          <a:xfrm rot="1366469">
            <a:off x="2708233" y="3417081"/>
            <a:ext cx="1903150" cy="5260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a:solidFill>
                  <a:schemeClr val="tx1"/>
                </a:solidFill>
                <a:latin typeface="Arial" charset="0"/>
              </a:defRPr>
            </a:lvl2pPr>
            <a:lvl3pPr marL="1143000" indent="-228600" algn="l" rtl="0" eaLnBrk="0" fontAlgn="base" hangingPunct="0">
              <a:spcBef>
                <a:spcPct val="20000"/>
              </a:spcBef>
              <a:spcAft>
                <a:spcPct val="0"/>
              </a:spcAft>
              <a:buChar char="•"/>
              <a:defRPr sz="1600">
                <a:solidFill>
                  <a:schemeClr val="tx1"/>
                </a:solidFill>
                <a:latin typeface="Arial" charset="0"/>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r>
              <a:rPr lang="nl-NL" kern="0" dirty="0"/>
              <a:t>W</a:t>
            </a:r>
            <a:r>
              <a:rPr lang="nl-NL" kern="0" dirty="0">
                <a:solidFill>
                  <a:srgbClr val="FF0000"/>
                </a:solidFill>
              </a:rPr>
              <a:t>o</a:t>
            </a:r>
            <a:r>
              <a:rPr lang="nl-NL" kern="0" dirty="0"/>
              <a:t>ningnood</a:t>
            </a:r>
          </a:p>
          <a:p>
            <a:pPr marL="0" indent="0">
              <a:buFontTx/>
              <a:buNone/>
            </a:pPr>
            <a:endParaRPr lang="nl-NL" kern="0" dirty="0"/>
          </a:p>
          <a:p>
            <a:pPr marL="0" indent="0">
              <a:buFontTx/>
              <a:buNone/>
            </a:pPr>
            <a:endParaRPr lang="nl-NL" kern="0" dirty="0"/>
          </a:p>
        </p:txBody>
      </p:sp>
      <p:sp>
        <p:nvSpPr>
          <p:cNvPr id="15" name="Tijdelijke aanduiding voor inhoud 2">
            <a:extLst>
              <a:ext uri="{FF2B5EF4-FFF2-40B4-BE49-F238E27FC236}">
                <a16:creationId xmlns:a16="http://schemas.microsoft.com/office/drawing/2014/main" id="{5EA3E748-1C13-4571-A173-ADB6EC437F64}"/>
              </a:ext>
            </a:extLst>
          </p:cNvPr>
          <p:cNvSpPr txBox="1">
            <a:spLocks/>
          </p:cNvSpPr>
          <p:nvPr/>
        </p:nvSpPr>
        <p:spPr bwMode="auto">
          <a:xfrm rot="19794972">
            <a:off x="114623" y="1398208"/>
            <a:ext cx="2109517" cy="775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a:solidFill>
                  <a:schemeClr val="tx1"/>
                </a:solidFill>
                <a:latin typeface="Arial" charset="0"/>
              </a:defRPr>
            </a:lvl2pPr>
            <a:lvl3pPr marL="1143000" indent="-228600" algn="l" rtl="0" eaLnBrk="0" fontAlgn="base" hangingPunct="0">
              <a:spcBef>
                <a:spcPct val="20000"/>
              </a:spcBef>
              <a:spcAft>
                <a:spcPct val="0"/>
              </a:spcAft>
              <a:buChar char="•"/>
              <a:defRPr sz="1600">
                <a:solidFill>
                  <a:schemeClr val="tx1"/>
                </a:solidFill>
                <a:latin typeface="Arial" charset="0"/>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r>
              <a:rPr lang="nl-NL" kern="0" dirty="0"/>
              <a:t>P</a:t>
            </a:r>
            <a:r>
              <a:rPr lang="nl-NL" kern="0" dirty="0">
                <a:solidFill>
                  <a:srgbClr val="FF0000"/>
                </a:solidFill>
              </a:rPr>
              <a:t>a</a:t>
            </a:r>
            <a:r>
              <a:rPr lang="nl-NL" kern="0" dirty="0"/>
              <a:t>rticipatiewet </a:t>
            </a:r>
          </a:p>
          <a:p>
            <a:pPr marL="0" indent="0">
              <a:buFontTx/>
              <a:buNone/>
            </a:pPr>
            <a:endParaRPr lang="nl-NL" kern="0" dirty="0"/>
          </a:p>
          <a:p>
            <a:pPr marL="0" indent="0">
              <a:buFontTx/>
              <a:buNone/>
            </a:pPr>
            <a:endParaRPr lang="nl-NL" kern="0" dirty="0"/>
          </a:p>
        </p:txBody>
      </p:sp>
      <p:sp>
        <p:nvSpPr>
          <p:cNvPr id="16" name="Tijdelijke aanduiding voor inhoud 2">
            <a:extLst>
              <a:ext uri="{FF2B5EF4-FFF2-40B4-BE49-F238E27FC236}">
                <a16:creationId xmlns:a16="http://schemas.microsoft.com/office/drawing/2014/main" id="{B39CA43D-BFF2-4FAA-ABFB-2EE19DC2EF5F}"/>
              </a:ext>
            </a:extLst>
          </p:cNvPr>
          <p:cNvSpPr txBox="1">
            <a:spLocks/>
          </p:cNvSpPr>
          <p:nvPr/>
        </p:nvSpPr>
        <p:spPr bwMode="auto">
          <a:xfrm rot="1412810">
            <a:off x="5539145" y="1252007"/>
            <a:ext cx="2339416" cy="10161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a:solidFill>
                  <a:schemeClr val="tx1"/>
                </a:solidFill>
                <a:latin typeface="Arial" charset="0"/>
              </a:defRPr>
            </a:lvl2pPr>
            <a:lvl3pPr marL="1143000" indent="-228600" algn="l" rtl="0" eaLnBrk="0" fontAlgn="base" hangingPunct="0">
              <a:spcBef>
                <a:spcPct val="20000"/>
              </a:spcBef>
              <a:spcAft>
                <a:spcPct val="0"/>
              </a:spcAft>
              <a:buChar char="•"/>
              <a:defRPr sz="1600">
                <a:solidFill>
                  <a:schemeClr val="tx1"/>
                </a:solidFill>
                <a:latin typeface="Arial" charset="0"/>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endParaRPr lang="nl-NL" kern="0" dirty="0"/>
          </a:p>
          <a:p>
            <a:pPr marL="0" indent="0">
              <a:buFontTx/>
              <a:buNone/>
            </a:pPr>
            <a:r>
              <a:rPr lang="nl-NL" kern="0" dirty="0"/>
              <a:t>Omg</a:t>
            </a:r>
            <a:r>
              <a:rPr lang="nl-NL" kern="0" dirty="0">
                <a:solidFill>
                  <a:srgbClr val="FF0000"/>
                </a:solidFill>
              </a:rPr>
              <a:t>e</a:t>
            </a:r>
            <a:r>
              <a:rPr lang="nl-NL" kern="0" dirty="0"/>
              <a:t>vingswet</a:t>
            </a:r>
          </a:p>
          <a:p>
            <a:pPr marL="0" indent="0">
              <a:buFontTx/>
              <a:buNone/>
            </a:pPr>
            <a:endParaRPr lang="nl-NL" kern="0" dirty="0"/>
          </a:p>
          <a:p>
            <a:pPr marL="0" indent="0">
              <a:buFontTx/>
              <a:buNone/>
            </a:pPr>
            <a:endParaRPr lang="nl-NL" kern="0" dirty="0"/>
          </a:p>
        </p:txBody>
      </p:sp>
      <p:sp>
        <p:nvSpPr>
          <p:cNvPr id="17" name="Tijdelijke aanduiding voor inhoud 2">
            <a:extLst>
              <a:ext uri="{FF2B5EF4-FFF2-40B4-BE49-F238E27FC236}">
                <a16:creationId xmlns:a16="http://schemas.microsoft.com/office/drawing/2014/main" id="{1453BE34-18C8-466A-92ED-90FE5E9347FE}"/>
              </a:ext>
            </a:extLst>
          </p:cNvPr>
          <p:cNvSpPr txBox="1">
            <a:spLocks/>
          </p:cNvSpPr>
          <p:nvPr/>
        </p:nvSpPr>
        <p:spPr bwMode="auto">
          <a:xfrm rot="200011">
            <a:off x="2789884" y="2164239"/>
            <a:ext cx="2339416" cy="10161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a:solidFill>
                  <a:schemeClr val="tx1"/>
                </a:solidFill>
                <a:latin typeface="Arial" charset="0"/>
              </a:defRPr>
            </a:lvl2pPr>
            <a:lvl3pPr marL="1143000" indent="-228600" algn="l" rtl="0" eaLnBrk="0" fontAlgn="base" hangingPunct="0">
              <a:spcBef>
                <a:spcPct val="20000"/>
              </a:spcBef>
              <a:spcAft>
                <a:spcPct val="0"/>
              </a:spcAft>
              <a:buChar char="•"/>
              <a:defRPr sz="1600">
                <a:solidFill>
                  <a:schemeClr val="tx1"/>
                </a:solidFill>
                <a:latin typeface="Arial" charset="0"/>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endParaRPr lang="nl-NL" kern="0" dirty="0"/>
          </a:p>
          <a:p>
            <a:pPr marL="0" indent="0">
              <a:buFontTx/>
              <a:buNone/>
            </a:pPr>
            <a:r>
              <a:rPr lang="nl-NL" kern="0" dirty="0"/>
              <a:t>Ass</a:t>
            </a:r>
            <a:r>
              <a:rPr lang="nl-NL" kern="0" dirty="0">
                <a:solidFill>
                  <a:srgbClr val="FF0000"/>
                </a:solidFill>
              </a:rPr>
              <a:t>e</a:t>
            </a:r>
            <a:r>
              <a:rPr lang="nl-NL" kern="0" dirty="0"/>
              <a:t>tmanagement</a:t>
            </a:r>
          </a:p>
          <a:p>
            <a:pPr marL="0" indent="0">
              <a:buFontTx/>
              <a:buNone/>
            </a:pPr>
            <a:endParaRPr lang="nl-NL" kern="0" dirty="0"/>
          </a:p>
          <a:p>
            <a:pPr marL="0" indent="0">
              <a:buFontTx/>
              <a:buNone/>
            </a:pPr>
            <a:endParaRPr lang="nl-NL" kern="0" dirty="0"/>
          </a:p>
        </p:txBody>
      </p:sp>
      <p:sp>
        <p:nvSpPr>
          <p:cNvPr id="18" name="Tijdelijke aanduiding voor inhoud 2">
            <a:extLst>
              <a:ext uri="{FF2B5EF4-FFF2-40B4-BE49-F238E27FC236}">
                <a16:creationId xmlns:a16="http://schemas.microsoft.com/office/drawing/2014/main" id="{96ABCA76-5E95-46A5-ABCA-5A544230D3FF}"/>
              </a:ext>
            </a:extLst>
          </p:cNvPr>
          <p:cNvSpPr txBox="1">
            <a:spLocks/>
          </p:cNvSpPr>
          <p:nvPr/>
        </p:nvSpPr>
        <p:spPr bwMode="auto">
          <a:xfrm rot="1366469">
            <a:off x="1274888" y="4168944"/>
            <a:ext cx="2109517" cy="775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a:solidFill>
                  <a:schemeClr val="tx1"/>
                </a:solidFill>
                <a:latin typeface="Arial" charset="0"/>
              </a:defRPr>
            </a:lvl2pPr>
            <a:lvl3pPr marL="1143000" indent="-228600" algn="l" rtl="0" eaLnBrk="0" fontAlgn="base" hangingPunct="0">
              <a:spcBef>
                <a:spcPct val="20000"/>
              </a:spcBef>
              <a:spcAft>
                <a:spcPct val="0"/>
              </a:spcAft>
              <a:buChar char="•"/>
              <a:defRPr sz="1600">
                <a:solidFill>
                  <a:schemeClr val="tx1"/>
                </a:solidFill>
                <a:latin typeface="Arial" charset="0"/>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r>
              <a:rPr lang="nl-NL" kern="0" dirty="0"/>
              <a:t>RP</a:t>
            </a:r>
            <a:r>
              <a:rPr lang="nl-NL" kern="0" dirty="0">
                <a:solidFill>
                  <a:srgbClr val="FF0000"/>
                </a:solidFill>
              </a:rPr>
              <a:t>A </a:t>
            </a:r>
          </a:p>
          <a:p>
            <a:pPr marL="0" indent="0">
              <a:buFontTx/>
              <a:buNone/>
            </a:pPr>
            <a:endParaRPr lang="nl-NL" kern="0" dirty="0"/>
          </a:p>
          <a:p>
            <a:pPr marL="0" indent="0">
              <a:buFontTx/>
              <a:buNone/>
            </a:pPr>
            <a:endParaRPr lang="nl-NL" kern="0" dirty="0"/>
          </a:p>
        </p:txBody>
      </p:sp>
    </p:spTree>
    <p:extLst>
      <p:ext uri="{BB962C8B-B14F-4D97-AF65-F5344CB8AC3E}">
        <p14:creationId xmlns:p14="http://schemas.microsoft.com/office/powerpoint/2010/main" val="3290057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68B3CA7-33C7-4F43-942D-0CB36181BEAF}"/>
              </a:ext>
            </a:extLst>
          </p:cNvPr>
          <p:cNvSpPr>
            <a:spLocks noGrp="1"/>
          </p:cNvSpPr>
          <p:nvPr>
            <p:ph idx="1"/>
          </p:nvPr>
        </p:nvSpPr>
        <p:spPr>
          <a:xfrm>
            <a:off x="539554" y="1069384"/>
            <a:ext cx="5632646" cy="443410"/>
          </a:xfrm>
        </p:spPr>
        <p:txBody>
          <a:bodyPr/>
          <a:lstStyle/>
          <a:p>
            <a:pPr marL="0" indent="0">
              <a:buNone/>
            </a:pPr>
            <a:r>
              <a:rPr lang="nl-NL" b="1" dirty="0">
                <a:latin typeface="Arial Black" pitchFamily="34" charset="0"/>
                <a:ea typeface="+mj-ea"/>
                <a:cs typeface="Arial" charset="0"/>
              </a:rPr>
              <a:t>De Omgevingswet</a:t>
            </a:r>
          </a:p>
        </p:txBody>
      </p:sp>
      <p:pic>
        <p:nvPicPr>
          <p:cNvPr id="2050" name="Picture 2" descr="Afbeeldingsresultaat voor aan de slag">
            <a:extLst>
              <a:ext uri="{FF2B5EF4-FFF2-40B4-BE49-F238E27FC236}">
                <a16:creationId xmlns:a16="http://schemas.microsoft.com/office/drawing/2014/main" id="{6226680E-88DD-4477-A72F-2CE98BF9C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7752" y="3009335"/>
            <a:ext cx="2390775" cy="1914525"/>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inhoud 2">
            <a:extLst>
              <a:ext uri="{FF2B5EF4-FFF2-40B4-BE49-F238E27FC236}">
                <a16:creationId xmlns:a16="http://schemas.microsoft.com/office/drawing/2014/main" id="{795975B6-727E-4D76-85AF-90A76D889EF8}"/>
              </a:ext>
            </a:extLst>
          </p:cNvPr>
          <p:cNvSpPr txBox="1">
            <a:spLocks/>
          </p:cNvSpPr>
          <p:nvPr/>
        </p:nvSpPr>
        <p:spPr bwMode="auto">
          <a:xfrm>
            <a:off x="621900" y="1436304"/>
            <a:ext cx="5632646" cy="16521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a:solidFill>
                  <a:schemeClr val="tx1"/>
                </a:solidFill>
                <a:latin typeface="Arial" charset="0"/>
              </a:defRPr>
            </a:lvl2pPr>
            <a:lvl3pPr marL="1143000" indent="-228600" algn="l" rtl="0" eaLnBrk="0" fontAlgn="base" hangingPunct="0">
              <a:spcBef>
                <a:spcPct val="20000"/>
              </a:spcBef>
              <a:spcAft>
                <a:spcPct val="0"/>
              </a:spcAft>
              <a:buChar char="•"/>
              <a:defRPr sz="1600">
                <a:solidFill>
                  <a:schemeClr val="tx1"/>
                </a:solidFill>
                <a:latin typeface="Arial" charset="0"/>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r>
              <a:rPr lang="nl-NL" dirty="0"/>
              <a:t>een toekomstige Nederlandse wet die een verregaande vereenvoudiging van het stelsel van wetgeving voor de ontwikkeling en het beheer van de leefomgeving beoogt, door tientallen wetten en honderden regels te bundelen in één nieuwe wet.</a:t>
            </a:r>
            <a:endParaRPr lang="nl-NL" b="1" kern="0" dirty="0">
              <a:latin typeface="Arial Black" pitchFamily="34" charset="0"/>
              <a:ea typeface="+mj-ea"/>
              <a:cs typeface="Arial" charset="0"/>
            </a:endParaRPr>
          </a:p>
        </p:txBody>
      </p:sp>
      <p:sp>
        <p:nvSpPr>
          <p:cNvPr id="11" name="Tijdelijke aanduiding voor inhoud 2">
            <a:extLst>
              <a:ext uri="{FF2B5EF4-FFF2-40B4-BE49-F238E27FC236}">
                <a16:creationId xmlns:a16="http://schemas.microsoft.com/office/drawing/2014/main" id="{468F66E4-D231-47B5-BC90-8FED3BB57FD9}"/>
              </a:ext>
            </a:extLst>
          </p:cNvPr>
          <p:cNvSpPr txBox="1">
            <a:spLocks/>
          </p:cNvSpPr>
          <p:nvPr/>
        </p:nvSpPr>
        <p:spPr bwMode="auto">
          <a:xfrm>
            <a:off x="621900" y="3523187"/>
            <a:ext cx="5632646" cy="4434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a:solidFill>
                  <a:schemeClr val="tx1"/>
                </a:solidFill>
                <a:latin typeface="Arial" charset="0"/>
              </a:defRPr>
            </a:lvl2pPr>
            <a:lvl3pPr marL="1143000" indent="-228600" algn="l" rtl="0" eaLnBrk="0" fontAlgn="base" hangingPunct="0">
              <a:spcBef>
                <a:spcPct val="20000"/>
              </a:spcBef>
              <a:spcAft>
                <a:spcPct val="0"/>
              </a:spcAft>
              <a:buChar char="•"/>
              <a:defRPr sz="1600">
                <a:solidFill>
                  <a:schemeClr val="tx1"/>
                </a:solidFill>
                <a:latin typeface="Arial" charset="0"/>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r>
              <a:rPr lang="nl-NL" b="1" kern="0" dirty="0">
                <a:latin typeface="Arial Black" pitchFamily="34" charset="0"/>
                <a:ea typeface="+mj-ea"/>
                <a:cs typeface="Arial" charset="0"/>
              </a:rPr>
              <a:t>Uniform procesmodel (VNG)</a:t>
            </a:r>
          </a:p>
        </p:txBody>
      </p:sp>
    </p:spTree>
    <p:extLst>
      <p:ext uri="{BB962C8B-B14F-4D97-AF65-F5344CB8AC3E}">
        <p14:creationId xmlns:p14="http://schemas.microsoft.com/office/powerpoint/2010/main" val="1880692311"/>
      </p:ext>
    </p:extLst>
  </p:cSld>
  <p:clrMapOvr>
    <a:masterClrMapping/>
  </p:clrMapOvr>
</p:sld>
</file>

<file path=ppt/theme/theme1.xml><?xml version="1.0" encoding="utf-8"?>
<a:theme xmlns:a="http://schemas.openxmlformats.org/drawingml/2006/main" name="8_Sjabloon presentatie DPS">
  <a:themeElements>
    <a:clrScheme name="Sjabloon presentatie DP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Sjabloon presentatie DPS">
      <a:majorFont>
        <a:latin typeface=""/>
        <a:ea typeface=""/>
        <a:cs typeface=""/>
      </a:majorFont>
      <a:minorFont>
        <a:latin typefac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3200" b="0" i="0" u="none" strike="noStrike" cap="none" normalizeH="0" baseline="0" smtClean="0">
            <a:ln>
              <a:noFill/>
            </a:ln>
            <a:solidFill>
              <a:schemeClr val="tx1"/>
            </a:solidFill>
            <a:effectLst/>
            <a:latin typeface="Arial Black"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3200" b="0" i="0" u="none" strike="noStrike" cap="none" normalizeH="0" baseline="0" smtClean="0">
            <a:ln>
              <a:noFill/>
            </a:ln>
            <a:solidFill>
              <a:schemeClr val="tx1"/>
            </a:solidFill>
            <a:effectLst/>
            <a:latin typeface="Arial Black" pitchFamily="34" charset="0"/>
            <a:cs typeface="Arial" charset="0"/>
          </a:defRPr>
        </a:defPPr>
      </a:lstStyle>
    </a:lnDef>
  </a:objectDefaults>
  <a:extraClrSchemeLst>
    <a:extraClrScheme>
      <a:clrScheme name="Sjabloon presentatie DP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jabloon presentatie DP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jabloon presentatie DP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jabloon presentatie DP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jabloon presentatie DP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jabloon presentatie DP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jabloon presentatie DP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jabloon presentatie DP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jabloon presentatie DP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jabloon presentatie DP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jabloon presentatie DP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jabloon presentatie DP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jabloon presentatie DP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397F7E9CA55045942EBD50F408FE2C" ma:contentTypeVersion="5" ma:contentTypeDescription="Create a new document." ma:contentTypeScope="" ma:versionID="b515d93f1115002a3f5c57db49611b76">
  <xsd:schema xmlns:xsd="http://www.w3.org/2001/XMLSchema" xmlns:xs="http://www.w3.org/2001/XMLSchema" xmlns:p="http://schemas.microsoft.com/office/2006/metadata/properties" xmlns:ns3="581e2e26-a022-42ff-a390-fb37ce557749" targetNamespace="http://schemas.microsoft.com/office/2006/metadata/properties" ma:root="true" ma:fieldsID="7d40b236414c918a00eeabc9e2b0e468" ns3:_="">
    <xsd:import namespace="581e2e26-a022-42ff-a390-fb37ce55774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1e2e26-a022-42ff-a390-fb37ce5577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B5A4FA-80BA-4F11-BA54-6C1324C37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1e2e26-a022-42ff-a390-fb37ce5577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5B4D7E-C2D4-439A-90BD-CC0B36C5A7F3}">
  <ds:schemaRefs>
    <ds:schemaRef ds:uri="http://schemas.microsoft.com/office/2006/documentManagement/types"/>
    <ds:schemaRef ds:uri="http://purl.org/dc/terms/"/>
    <ds:schemaRef ds:uri="http://purl.org/dc/elements/1.1/"/>
    <ds:schemaRef ds:uri="http://schemas.microsoft.com/office/2006/metadata/properties"/>
    <ds:schemaRef ds:uri="http://purl.org/dc/dcmitype/"/>
    <ds:schemaRef ds:uri="http://www.w3.org/XML/1998/namespace"/>
    <ds:schemaRef ds:uri="http://schemas.microsoft.com/office/infopath/2007/PartnerControls"/>
    <ds:schemaRef ds:uri="http://schemas.openxmlformats.org/package/2006/metadata/core-properties"/>
    <ds:schemaRef ds:uri="581e2e26-a022-42ff-a390-fb37ce557749"/>
  </ds:schemaRefs>
</ds:datastoreItem>
</file>

<file path=customXml/itemProps3.xml><?xml version="1.0" encoding="utf-8"?>
<ds:datastoreItem xmlns:ds="http://schemas.openxmlformats.org/officeDocument/2006/customXml" ds:itemID="{DF8F5265-073E-4084-894C-0DFBEA5B91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1548</TotalTime>
  <Words>526</Words>
  <Application>Microsoft Macintosh PowerPoint</Application>
  <PresentationFormat>Diavoorstelling (16:9)</PresentationFormat>
  <Paragraphs>111</Paragraphs>
  <Slides>17</Slides>
  <Notes>4</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17</vt:i4>
      </vt:variant>
    </vt:vector>
  </HeadingPairs>
  <TitlesOfParts>
    <vt:vector size="25" baseType="lpstr">
      <vt:lpstr>MS PGothic</vt:lpstr>
      <vt:lpstr>Arial</vt:lpstr>
      <vt:lpstr>Arial Black</vt:lpstr>
      <vt:lpstr>Arial Hebrew Scholar</vt:lpstr>
      <vt:lpstr>Calibri</vt:lpstr>
      <vt:lpstr>Times New Roman</vt:lpstr>
      <vt:lpstr>Wingdings</vt:lpstr>
      <vt:lpstr>8_Sjabloon presentatie DPS</vt:lpstr>
      <vt:lpstr>Carolien Wanrooy| De Processpecialisten </vt:lpstr>
      <vt:lpstr>PowerPoint-presentatie</vt:lpstr>
      <vt:lpstr>PowerPoint-presentatie</vt:lpstr>
      <vt:lpstr>PowerPoint-presentatie</vt:lpstr>
      <vt:lpstr>Wat is een proces?</vt:lpstr>
      <vt:lpstr>Een succesfactor: communiceren</vt:lpstr>
      <vt:lpstr>PowerPoint-presentatie</vt:lpstr>
      <vt:lpstr>TOP OF MIND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Inzicht Online profilering</dc:title>
  <dc:creator>Carolien Wanrooy</dc:creator>
  <cp:lastModifiedBy>Bart Weijers</cp:lastModifiedBy>
  <cp:revision>42</cp:revision>
  <dcterms:modified xsi:type="dcterms:W3CDTF">2019-12-04T14:00:41Z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0x01010042397F7E9CA55045942EBD50F408FE2C</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AuthorIds_UIVersion_3584">
    <vt:lpwstr>28</vt:lpwstr>
  </property>
</Properties>
</file>