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1" r:id="rId8"/>
    <p:sldId id="260" r:id="rId9"/>
    <p:sldId id="264" r:id="rId10"/>
    <p:sldId id="265" r:id="rId11"/>
  </p:sldIdLst>
  <p:sldSz cx="12192000" cy="6858000"/>
  <p:notesSz cx="6797675" cy="98567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93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50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70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44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28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82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49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3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67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16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1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B40D9F-BCE1-4DF8-A0C9-9517915DF8C9}" type="datetimeFigureOut">
              <a:rPr lang="de-DE" smtClean="0"/>
              <a:t>10.12.2020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4097954-3D0A-466F-ABA8-F9A76531C6E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38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René Schreuder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81192" y="2477193"/>
            <a:ext cx="10993548" cy="608573"/>
          </a:xfrm>
        </p:spPr>
        <p:txBody>
          <a:bodyPr>
            <a:normAutofit/>
          </a:bodyPr>
          <a:lstStyle/>
          <a:p>
            <a:r>
              <a:rPr lang="en-US" sz="2800" dirty="0"/>
              <a:t>Dixi sanitary services </a:t>
            </a:r>
            <a:r>
              <a:rPr lang="en-US" sz="2800" dirty="0" err="1"/>
              <a:t>bv</a:t>
            </a:r>
            <a:endParaRPr lang="en-US" sz="2800" dirty="0"/>
          </a:p>
          <a:p>
            <a:endParaRPr lang="de-DE" sz="20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44263" y="3474466"/>
            <a:ext cx="5867403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03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Einde</a:t>
            </a:r>
            <a:r>
              <a:rPr lang="en-US" dirty="0"/>
              <a:t> </a:t>
            </a:r>
            <a:r>
              <a:rPr lang="en-US" dirty="0" err="1"/>
              <a:t>presentatie</a:t>
            </a:r>
            <a:endParaRPr lang="de-D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6" y="1909525"/>
            <a:ext cx="6276109" cy="476820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49440" y="2003367"/>
            <a:ext cx="4796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Bedankt</a:t>
            </a:r>
            <a:r>
              <a:rPr lang="en-US" sz="6000" dirty="0"/>
              <a:t> </a:t>
            </a:r>
            <a:r>
              <a:rPr lang="en-US" sz="6000" dirty="0" err="1"/>
              <a:t>voor</a:t>
            </a:r>
            <a:r>
              <a:rPr lang="en-US" sz="6000" dirty="0"/>
              <a:t> </a:t>
            </a:r>
            <a:r>
              <a:rPr lang="en-US" sz="6000" dirty="0" err="1"/>
              <a:t>jullie</a:t>
            </a:r>
            <a:r>
              <a:rPr lang="en-US" sz="6000" dirty="0"/>
              <a:t> </a:t>
            </a:r>
            <a:r>
              <a:rPr lang="en-US" sz="6000" dirty="0" err="1"/>
              <a:t>aandacht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50402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Dixi </a:t>
            </a:r>
            <a:r>
              <a:rPr lang="en-US" dirty="0" err="1"/>
              <a:t>nederland</a:t>
            </a:r>
            <a:endParaRPr lang="de-D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8" y="1886988"/>
            <a:ext cx="7273637" cy="459001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48887" y="2094807"/>
            <a:ext cx="38820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Hoofdkantoor</a:t>
            </a:r>
            <a:r>
              <a:rPr lang="en-US" dirty="0"/>
              <a:t> Papendrecht</a:t>
            </a:r>
          </a:p>
          <a:p>
            <a:endParaRPr lang="en-US" dirty="0"/>
          </a:p>
          <a:p>
            <a:r>
              <a:rPr lang="en-US" dirty="0" err="1"/>
              <a:t>Overige</a:t>
            </a:r>
            <a:r>
              <a:rPr lang="en-US" dirty="0"/>
              <a:t> </a:t>
            </a:r>
            <a:r>
              <a:rPr lang="en-US" dirty="0" err="1"/>
              <a:t>servicepunten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Barneveld</a:t>
            </a:r>
          </a:p>
          <a:p>
            <a:r>
              <a:rPr lang="en-US" dirty="0" err="1"/>
              <a:t>Smilde</a:t>
            </a:r>
            <a:endParaRPr lang="en-US" dirty="0"/>
          </a:p>
          <a:p>
            <a:r>
              <a:rPr lang="en-US" dirty="0" err="1"/>
              <a:t>Rijssen</a:t>
            </a:r>
            <a:endParaRPr lang="en-US" dirty="0"/>
          </a:p>
          <a:p>
            <a:r>
              <a:rPr lang="en-US" dirty="0" err="1"/>
              <a:t>Kwadijk</a:t>
            </a:r>
            <a:endParaRPr lang="en-US" dirty="0"/>
          </a:p>
          <a:p>
            <a:r>
              <a:rPr lang="en-US" dirty="0" err="1"/>
              <a:t>Beverwijk</a:t>
            </a:r>
            <a:endParaRPr lang="en-US" dirty="0"/>
          </a:p>
          <a:p>
            <a:r>
              <a:rPr lang="en-US" dirty="0" err="1"/>
              <a:t>Zaltbommel</a:t>
            </a:r>
            <a:endParaRPr lang="en-US" dirty="0"/>
          </a:p>
          <a:p>
            <a:r>
              <a:rPr lang="en-US" dirty="0"/>
              <a:t>Eindhoven</a:t>
            </a:r>
          </a:p>
          <a:p>
            <a:r>
              <a:rPr lang="en-US" dirty="0"/>
              <a:t>Almere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152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Dixi </a:t>
            </a:r>
            <a:r>
              <a:rPr lang="en-US" dirty="0" err="1"/>
              <a:t>wereldwijd</a:t>
            </a:r>
            <a:endParaRPr lang="de-DE" dirty="0"/>
          </a:p>
        </p:txBody>
      </p:sp>
      <p:pic>
        <p:nvPicPr>
          <p:cNvPr id="3" name="Tijdelijke aanduiding voor inhoud 7" descr="Afbeelding met buiten, person, gras, rijden&#10;&#10;Automatisch gegenereerde beschrijving">
            <a:extLst>
              <a:ext uri="{FF2B5EF4-FFF2-40B4-BE49-F238E27FC236}">
                <a16:creationId xmlns:a16="http://schemas.microsoft.com/office/drawing/2014/main" id="{96A79F01-7830-48CD-B5B5-4F19EABC8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95" y="1943788"/>
            <a:ext cx="5403272" cy="45267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2" y="3762343"/>
            <a:ext cx="5737106" cy="27081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51" y="2026833"/>
            <a:ext cx="58483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?</a:t>
            </a:r>
            <a:endParaRPr lang="de-D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42" y="1417407"/>
            <a:ext cx="5013700" cy="31543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756" y="3921331"/>
            <a:ext cx="5013700" cy="284251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56" y="4015484"/>
            <a:ext cx="4596938" cy="2842516"/>
          </a:xfrm>
          <a:prstGeom prst="rect">
            <a:avLst/>
          </a:prstGeom>
        </p:spPr>
      </p:pic>
      <p:pic>
        <p:nvPicPr>
          <p:cNvPr id="7" name="Afbeelding 6" descr="C:\Users\hbreejen\AppData\Local\Microsoft\Windows\Temporary Internet Files\Content.Outlook\X5UNTJH0\IMG_81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56" y="1901537"/>
            <a:ext cx="3809883" cy="193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37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Harde</a:t>
            </a:r>
            <a:r>
              <a:rPr lang="en-US" dirty="0"/>
              <a:t> </a:t>
            </a:r>
            <a:r>
              <a:rPr lang="en-US" dirty="0" err="1"/>
              <a:t>realiteit</a:t>
            </a:r>
            <a:r>
              <a:rPr lang="en-US" dirty="0"/>
              <a:t> 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krijgen</a:t>
            </a:r>
            <a:endParaRPr lang="de-DE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825" y="2804265"/>
            <a:ext cx="4902826" cy="2935287"/>
          </a:xfrm>
          <a:prstGeom prst="rect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10336" y="2804265"/>
            <a:ext cx="4709283" cy="2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0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Toiletpapier</a:t>
            </a:r>
            <a:r>
              <a:rPr lang="en-US" dirty="0"/>
              <a:t> </a:t>
            </a:r>
            <a:r>
              <a:rPr lang="en-US" dirty="0" err="1"/>
              <a:t>onmisbaar</a:t>
            </a:r>
            <a:endParaRPr lang="de-D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40575" y="2250892"/>
            <a:ext cx="5533719" cy="536005"/>
          </a:xfrm>
        </p:spPr>
        <p:txBody>
          <a:bodyPr/>
          <a:lstStyle/>
          <a:p>
            <a:r>
              <a:rPr lang="en-US" dirty="0"/>
              <a:t>Don’t panic!!</a:t>
            </a:r>
            <a:endParaRPr lang="de-DE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575" y="2925763"/>
            <a:ext cx="5710843" cy="3608041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099" cy="553373"/>
          </a:xfrm>
        </p:spPr>
        <p:txBody>
          <a:bodyPr/>
          <a:lstStyle/>
          <a:p>
            <a:r>
              <a:rPr lang="en-US" dirty="0"/>
              <a:t>Call us</a:t>
            </a:r>
            <a:endParaRPr lang="de-DE" dirty="0"/>
          </a:p>
        </p:txBody>
      </p:sp>
      <p:pic>
        <p:nvPicPr>
          <p:cNvPr id="8" name="Picture 2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217709" y="2786897"/>
            <a:ext cx="2776985" cy="3115642"/>
          </a:xfrm>
        </p:spPr>
      </p:pic>
      <p:sp>
        <p:nvSpPr>
          <p:cNvPr id="9" name="Tekstvak 8"/>
          <p:cNvSpPr txBox="1"/>
          <p:nvPr/>
        </p:nvSpPr>
        <p:spPr>
          <a:xfrm>
            <a:off x="9301942" y="3059084"/>
            <a:ext cx="2385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Met </a:t>
            </a:r>
            <a:r>
              <a:rPr lang="en-US" sz="2400" dirty="0" err="1"/>
              <a:t>ons</a:t>
            </a:r>
            <a:r>
              <a:rPr lang="en-US" sz="2400" dirty="0"/>
              <a:t> zit u </a:t>
            </a:r>
            <a:r>
              <a:rPr lang="en-US" sz="2400" dirty="0" err="1"/>
              <a:t>nooit</a:t>
            </a:r>
            <a:r>
              <a:rPr lang="en-US" sz="2400" dirty="0"/>
              <a:t> </a:t>
            </a:r>
            <a:r>
              <a:rPr lang="en-US" sz="2400" dirty="0" err="1"/>
              <a:t>zonder</a:t>
            </a:r>
            <a:r>
              <a:rPr lang="en-US" sz="2400" dirty="0"/>
              <a:t>….en </a:t>
            </a:r>
            <a:r>
              <a:rPr lang="en-US" sz="2400" dirty="0" err="1"/>
              <a:t>onze</a:t>
            </a:r>
            <a:r>
              <a:rPr lang="en-US" sz="2400" dirty="0"/>
              <a:t> </a:t>
            </a:r>
            <a:r>
              <a:rPr lang="en-US" sz="2400" dirty="0" err="1"/>
              <a:t>rollen</a:t>
            </a:r>
            <a:r>
              <a:rPr lang="en-US" sz="2400" dirty="0"/>
              <a:t> </a:t>
            </a:r>
            <a:r>
              <a:rPr lang="en-US" sz="2400" dirty="0" err="1"/>
              <a:t>zijn</a:t>
            </a:r>
            <a:r>
              <a:rPr lang="en-US" sz="2400" dirty="0"/>
              <a:t> </a:t>
            </a:r>
            <a:r>
              <a:rPr lang="en-US" sz="2400" dirty="0" err="1"/>
              <a:t>altijd</a:t>
            </a:r>
            <a:r>
              <a:rPr lang="en-US" sz="2400" dirty="0"/>
              <a:t> </a:t>
            </a:r>
            <a:r>
              <a:rPr lang="en-US" sz="2400" dirty="0" err="1"/>
              <a:t>halfvol</a:t>
            </a:r>
            <a:r>
              <a:rPr lang="en-US" sz="2400" dirty="0"/>
              <a:t> en </a:t>
            </a:r>
            <a:r>
              <a:rPr lang="en-US" sz="2400" dirty="0" err="1"/>
              <a:t>nooit</a:t>
            </a:r>
            <a:r>
              <a:rPr lang="en-US" sz="2400" dirty="0"/>
              <a:t> </a:t>
            </a:r>
            <a:r>
              <a:rPr lang="en-US" sz="2400" dirty="0" err="1"/>
              <a:t>halfleeg</a:t>
            </a:r>
            <a:r>
              <a:rPr lang="en-US" sz="2400" dirty="0"/>
              <a:t>..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8548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1193" y="1978430"/>
            <a:ext cx="5393101" cy="808468"/>
          </a:xfrm>
        </p:spPr>
        <p:txBody>
          <a:bodyPr/>
          <a:lstStyle/>
          <a:p>
            <a:r>
              <a:rPr lang="nl-NL" sz="2400" dirty="0"/>
              <a:t>Hoe vaak gaan we in Nederland per dag naar de wc?</a:t>
            </a:r>
            <a:endParaRPr lang="de-DE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025" y="2941990"/>
            <a:ext cx="5392738" cy="2902833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099" cy="553373"/>
          </a:xfrm>
        </p:spPr>
        <p:txBody>
          <a:bodyPr/>
          <a:lstStyle/>
          <a:p>
            <a:r>
              <a:rPr lang="nl-NL" sz="2400" dirty="0"/>
              <a:t>Hoeveel uur spendeert iemand gemiddeld per jaar op het toilet?</a:t>
            </a:r>
            <a:endParaRPr lang="de-DE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77888" y="2925763"/>
            <a:ext cx="4673437" cy="2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5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grootste</a:t>
            </a:r>
            <a:r>
              <a:rPr lang="en-US" dirty="0"/>
              <a:t> </a:t>
            </a:r>
            <a:r>
              <a:rPr lang="en-US" dirty="0" err="1"/>
              <a:t>kapitaal</a:t>
            </a:r>
            <a:endParaRPr lang="de-D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48887" y="2250892"/>
            <a:ext cx="5525407" cy="536005"/>
          </a:xfrm>
        </p:spPr>
        <p:txBody>
          <a:bodyPr/>
          <a:lstStyle/>
          <a:p>
            <a:r>
              <a:rPr lang="en-US" dirty="0"/>
              <a:t>Man </a:t>
            </a:r>
            <a:r>
              <a:rPr lang="en-US" dirty="0" err="1"/>
              <a:t>bijt</a:t>
            </a:r>
            <a:r>
              <a:rPr lang="en-US" dirty="0"/>
              <a:t> </a:t>
            </a:r>
            <a:r>
              <a:rPr lang="en-US" dirty="0" err="1"/>
              <a:t>hond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coronatijd</a:t>
            </a:r>
            <a:endParaRPr lang="de-D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betekent</a:t>
            </a:r>
            <a:r>
              <a:rPr lang="en-US" dirty="0"/>
              <a:t> </a:t>
            </a:r>
            <a:r>
              <a:rPr lang="en-US" dirty="0" err="1"/>
              <a:t>betrokken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endParaRPr lang="de-DE" dirty="0"/>
          </a:p>
        </p:txBody>
      </p:sp>
      <p:pic>
        <p:nvPicPr>
          <p:cNvPr id="7" name="Tijdelijke aanduiding voor inhoud 6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025" y="3105272"/>
            <a:ext cx="5392738" cy="2576268"/>
          </a:xfrm>
          <a:prstGeom prst="rect">
            <a:avLst/>
          </a:prstGeom>
        </p:spPr>
      </p:pic>
      <p:pic>
        <p:nvPicPr>
          <p:cNvPr id="12" name="Tijdelijke aanduiding voor inhoud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64873" y="2925763"/>
            <a:ext cx="4711780" cy="33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We kennen ze allemaal wel……</a:t>
            </a:r>
            <a:endParaRPr lang="de-DE" dirty="0"/>
          </a:p>
        </p:txBody>
      </p:sp>
      <p:sp>
        <p:nvSpPr>
          <p:cNvPr id="3" name="Rechthoek 2"/>
          <p:cNvSpPr/>
          <p:nvPr/>
        </p:nvSpPr>
        <p:spPr>
          <a:xfrm>
            <a:off x="440575" y="2136339"/>
            <a:ext cx="104906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Het zijn niet de problemen zelf die het je moeilijk maken, maar de manier waarop je er naar kijkt..</a:t>
            </a:r>
          </a:p>
          <a:p>
            <a:endParaRPr lang="nl-NL" sz="2800" dirty="0"/>
          </a:p>
          <a:p>
            <a:r>
              <a:rPr lang="nl-NL" sz="2800" dirty="0"/>
              <a:t>Een goede voetballer is nog geen goede coach</a:t>
            </a:r>
          </a:p>
          <a:p>
            <a:endParaRPr lang="nl-NL" sz="2800" dirty="0"/>
          </a:p>
          <a:p>
            <a:r>
              <a:rPr lang="nl-NL" sz="2800" dirty="0"/>
              <a:t>Managers doen dingen goed; Leiders doen de goede dingen</a:t>
            </a:r>
          </a:p>
          <a:p>
            <a:endParaRPr lang="nl-NL" sz="2800" dirty="0"/>
          </a:p>
          <a:p>
            <a:r>
              <a:rPr lang="nl-NL" sz="2800" dirty="0"/>
              <a:t>Leercirkel              O-O            B-O            B-B                O-B</a:t>
            </a:r>
          </a:p>
        </p:txBody>
      </p:sp>
      <p:pic>
        <p:nvPicPr>
          <p:cNvPr id="4" name="Picture 8" descr="National Geographic verrekijker Porro prisma 19,5 cm staal zwart">
            <a:extLst>
              <a:ext uri="{FF2B5EF4-FFF2-40B4-BE49-F238E27FC236}">
                <a16:creationId xmlns:a16="http://schemas.microsoft.com/office/drawing/2014/main" id="{49CE5FF7-B3AE-4B02-9317-1FF57BCFD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183" y="2027132"/>
            <a:ext cx="1497952" cy="13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eaders vs Managers – TransforMana">
            <a:extLst>
              <a:ext uri="{FF2B5EF4-FFF2-40B4-BE49-F238E27FC236}">
                <a16:creationId xmlns:a16="http://schemas.microsoft.com/office/drawing/2014/main" id="{9F4006B3-0E27-4087-8EB1-439FF9E1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64" y="4001950"/>
            <a:ext cx="2077421" cy="10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5771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</TotalTime>
  <Words>158</Words>
  <Application>Microsoft Office PowerPoint</Application>
  <PresentationFormat>Breedbeeld</PresentationFormat>
  <Paragraphs>38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 2</vt:lpstr>
      <vt:lpstr>Dividend</vt:lpstr>
      <vt:lpstr>René Schreuder</vt:lpstr>
      <vt:lpstr>Dixi nederland</vt:lpstr>
      <vt:lpstr>Dixi wereldwijd</vt:lpstr>
      <vt:lpstr>Wat doen wij?</vt:lpstr>
      <vt:lpstr>Harde realiteit  waar onze mensen mee te maken krijgen</vt:lpstr>
      <vt:lpstr>Toiletpapier onmisbaar</vt:lpstr>
      <vt:lpstr>vraag aan jullie </vt:lpstr>
      <vt:lpstr>Mensen zijn ons grootste kapitaal</vt:lpstr>
      <vt:lpstr>We kennen ze allemaal wel……</vt:lpstr>
      <vt:lpstr>Einde presentatie</vt:lpstr>
    </vt:vector>
  </TitlesOfParts>
  <Company>ADCO Umweltdienste Holding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René Schreuder</dc:title>
  <dc:creator>den Breejen, Hester</dc:creator>
  <cp:lastModifiedBy>Rene Schreuder</cp:lastModifiedBy>
  <cp:revision>18</cp:revision>
  <cp:lastPrinted>2020-12-08T10:36:06Z</cp:lastPrinted>
  <dcterms:created xsi:type="dcterms:W3CDTF">2020-12-08T09:07:47Z</dcterms:created>
  <dcterms:modified xsi:type="dcterms:W3CDTF">2020-12-10T06:19:41Z</dcterms:modified>
</cp:coreProperties>
</file>